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 id="214748368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6858000" cx="12192000"/>
  <p:notesSz cx="7010400" cy="9296400"/>
  <p:embeddedFontLst>
    <p:embeddedFont>
      <p:font typeface="Corbel"/>
      <p:regular r:id="rId22"/>
      <p:bold r:id="rId23"/>
      <p:italic r:id="rId24"/>
      <p:boldItalic r:id="rId25"/>
    </p:embeddedFont>
    <p:embeddedFont>
      <p:font typeface="Open Sans SemiBold"/>
      <p:regular r:id="rId26"/>
      <p:bold r:id="rId27"/>
      <p:italic r:id="rId28"/>
      <p:boldItalic r:id="rId29"/>
    </p:embeddedFont>
    <p:embeddedFont>
      <p:font typeface="Open Sans ExtraBold"/>
      <p:bold r:id="rId30"/>
      <p:boldItalic r:id="rId31"/>
    </p:embeddedFont>
    <p:embeddedFont>
      <p:font typeface="Open Sans Medium"/>
      <p:regular r:id="rId32"/>
      <p:bold r:id="rId33"/>
      <p:italic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4">
          <p15:clr>
            <a:srgbClr val="A4A3A4"/>
          </p15:clr>
        </p15:guide>
        <p15:guide id="2" pos="7296">
          <p15:clr>
            <a:srgbClr val="A4A3A4"/>
          </p15:clr>
        </p15:guide>
        <p15:guide id="3" pos="5160">
          <p15:clr>
            <a:srgbClr val="A4A3A4"/>
          </p15:clr>
        </p15:guide>
        <p15:guide id="4" orient="horz"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4"/>
        <p:guide pos="7296"/>
        <p:guide pos="5160"/>
        <p:guide pos="288"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Corbel-regular.fntdata"/><Relationship Id="rId21" Type="http://schemas.openxmlformats.org/officeDocument/2006/relationships/slide" Target="slides/slide15.xml"/><Relationship Id="rId24" Type="http://schemas.openxmlformats.org/officeDocument/2006/relationships/font" Target="fonts/Corbel-italic.fntdata"/><Relationship Id="rId23" Type="http://schemas.openxmlformats.org/officeDocument/2006/relationships/font" Target="fonts/Corbel-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OpenSansSemiBold-regular.fntdata"/><Relationship Id="rId25" Type="http://schemas.openxmlformats.org/officeDocument/2006/relationships/font" Target="fonts/Corbel-boldItalic.fntdata"/><Relationship Id="rId28" Type="http://schemas.openxmlformats.org/officeDocument/2006/relationships/font" Target="fonts/OpenSansSemiBold-italic.fntdata"/><Relationship Id="rId27" Type="http://schemas.openxmlformats.org/officeDocument/2006/relationships/font" Target="fonts/OpenSansSemiBold-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OpenSansSemiBold-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ExtraBold-boldItalic.fntdata"/><Relationship Id="rId30" Type="http://schemas.openxmlformats.org/officeDocument/2006/relationships/font" Target="fonts/OpenSansExtraBold-bold.fntdata"/><Relationship Id="rId11" Type="http://schemas.openxmlformats.org/officeDocument/2006/relationships/slide" Target="slides/slide5.xml"/><Relationship Id="rId33" Type="http://schemas.openxmlformats.org/officeDocument/2006/relationships/font" Target="fonts/OpenSansMedium-bold.fntdata"/><Relationship Id="rId10" Type="http://schemas.openxmlformats.org/officeDocument/2006/relationships/slide" Target="slides/slide4.xml"/><Relationship Id="rId32" Type="http://schemas.openxmlformats.org/officeDocument/2006/relationships/font" Target="fonts/OpenSansMedium-regular.fntdata"/><Relationship Id="rId13" Type="http://schemas.openxmlformats.org/officeDocument/2006/relationships/slide" Target="slides/slide7.xml"/><Relationship Id="rId35" Type="http://schemas.openxmlformats.org/officeDocument/2006/relationships/font" Target="fonts/OpenSansMedium-boldItalic.fntdata"/><Relationship Id="rId12" Type="http://schemas.openxmlformats.org/officeDocument/2006/relationships/slide" Target="slides/slide6.xml"/><Relationship Id="rId34" Type="http://schemas.openxmlformats.org/officeDocument/2006/relationships/font" Target="fonts/OpenSansMedium-italic.fntdata"/><Relationship Id="rId15" Type="http://schemas.openxmlformats.org/officeDocument/2006/relationships/slide" Target="slides/slide9.xml"/><Relationship Id="rId37" Type="http://schemas.openxmlformats.org/officeDocument/2006/relationships/font" Target="fonts/OpenSans-bold.fntdata"/><Relationship Id="rId14" Type="http://schemas.openxmlformats.org/officeDocument/2006/relationships/slide" Target="slides/slide8.xml"/><Relationship Id="rId36" Type="http://schemas.openxmlformats.org/officeDocument/2006/relationships/font" Target="fonts/OpenSans-regular.fntdata"/><Relationship Id="rId17" Type="http://schemas.openxmlformats.org/officeDocument/2006/relationships/slide" Target="slides/slide11.xml"/><Relationship Id="rId39" Type="http://schemas.openxmlformats.org/officeDocument/2006/relationships/font" Target="fonts/OpenSans-boldItalic.fntdata"/><Relationship Id="rId16" Type="http://schemas.openxmlformats.org/officeDocument/2006/relationships/slide" Target="slides/slide10.xml"/><Relationship Id="rId38" Type="http://schemas.openxmlformats.org/officeDocument/2006/relationships/font" Target="fonts/OpenSans-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627" cy="466578"/>
          </a:xfrm>
          <a:prstGeom prst="rect">
            <a:avLst/>
          </a:prstGeom>
          <a:noFill/>
          <a:ln>
            <a:noFill/>
          </a:ln>
        </p:spPr>
        <p:txBody>
          <a:bodyPr anchorCtr="0" anchor="t" bIns="46050" lIns="92100" spcFirstLastPara="1" rIns="92100" wrap="square" tIns="460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p:nvPr>
            <p:ph idx="3" type="sldImg"/>
          </p:nvPr>
        </p:nvSpPr>
        <p:spPr>
          <a:xfrm>
            <a:off x="7159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 name="Google Shape;5;n"/>
          <p:cNvSpPr txBox="1"/>
          <p:nvPr>
            <p:ph idx="11" type="ftr"/>
          </p:nvPr>
        </p:nvSpPr>
        <p:spPr>
          <a:xfrm>
            <a:off x="0" y="8829822"/>
            <a:ext cx="3037627" cy="466578"/>
          </a:xfrm>
          <a:prstGeom prst="rect">
            <a:avLst/>
          </a:prstGeom>
          <a:noFill/>
          <a:ln>
            <a:noFill/>
          </a:ln>
        </p:spPr>
        <p:txBody>
          <a:bodyPr anchorCtr="0" anchor="b" bIns="46050" lIns="92100" spcFirstLastPara="1" rIns="92100" wrap="square" tIns="460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 name="Google Shape;6;n"/>
          <p:cNvSpPr txBox="1"/>
          <p:nvPr>
            <p:ph idx="10" type="dt"/>
          </p:nvPr>
        </p:nvSpPr>
        <p:spPr>
          <a:xfrm>
            <a:off x="3971172" y="0"/>
            <a:ext cx="3037627" cy="466578"/>
          </a:xfrm>
          <a:prstGeom prst="rect">
            <a:avLst/>
          </a:prstGeom>
          <a:noFill/>
          <a:ln>
            <a:noFill/>
          </a:ln>
        </p:spPr>
        <p:txBody>
          <a:bodyPr anchorCtr="0" anchor="t" bIns="46050" lIns="92100" spcFirstLastPara="1" rIns="92100" wrap="square" tIns="4605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 name="Google Shape;7;n"/>
          <p:cNvSpPr txBox="1"/>
          <p:nvPr>
            <p:ph idx="1" type="body"/>
          </p:nvPr>
        </p:nvSpPr>
        <p:spPr>
          <a:xfrm>
            <a:off x="701361" y="4474033"/>
            <a:ext cx="5607679" cy="3660718"/>
          </a:xfrm>
          <a:prstGeom prst="rect">
            <a:avLst/>
          </a:prstGeom>
          <a:noFill/>
          <a:ln>
            <a:noFill/>
          </a:ln>
        </p:spPr>
        <p:txBody>
          <a:bodyPr anchorCtr="0" anchor="t" bIns="46050" lIns="92100" spcFirstLastPara="1" rIns="92100" wrap="square" tIns="4605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1172" y="8829822"/>
            <a:ext cx="3037627" cy="466578"/>
          </a:xfrm>
          <a:prstGeom prst="rect">
            <a:avLst/>
          </a:prstGeom>
          <a:noFill/>
          <a:ln>
            <a:noFill/>
          </a:ln>
        </p:spPr>
        <p:txBody>
          <a:bodyPr anchorCtr="0" anchor="b" bIns="46050" lIns="92100" spcFirstLastPara="1" rIns="92100" wrap="square" tIns="4605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88a1a80407_0_0:notes"/>
          <p:cNvSpPr/>
          <p:nvPr>
            <p:ph idx="2" type="sldImg"/>
          </p:nvPr>
        </p:nvSpPr>
        <p:spPr>
          <a:xfrm>
            <a:off x="389773" y="697230"/>
            <a:ext cx="62316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g288a1a80407_0_0:notes"/>
          <p:cNvSpPr txBox="1"/>
          <p:nvPr>
            <p:ph idx="1" type="body"/>
          </p:nvPr>
        </p:nvSpPr>
        <p:spPr>
          <a:xfrm>
            <a:off x="701040" y="4415790"/>
            <a:ext cx="5608200" cy="4183500"/>
          </a:xfrm>
          <a:prstGeom prst="rect">
            <a:avLst/>
          </a:prstGeom>
          <a:noFill/>
          <a:ln>
            <a:noFill/>
          </a:ln>
        </p:spPr>
        <p:txBody>
          <a:bodyPr anchorCtr="0" anchor="t" bIns="93275" lIns="93275" spcFirstLastPara="1" rIns="93275" wrap="square" tIns="9327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88a1a80407_0_438:notes"/>
          <p:cNvSpPr/>
          <p:nvPr>
            <p:ph idx="2" type="sldImg"/>
          </p:nvPr>
        </p:nvSpPr>
        <p:spPr>
          <a:xfrm>
            <a:off x="389773" y="697230"/>
            <a:ext cx="62316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9" name="Google Shape;399;g288a1a80407_0_438:notes"/>
          <p:cNvSpPr txBox="1"/>
          <p:nvPr>
            <p:ph idx="1" type="body"/>
          </p:nvPr>
        </p:nvSpPr>
        <p:spPr>
          <a:xfrm>
            <a:off x="701040" y="4415790"/>
            <a:ext cx="5608200" cy="4183500"/>
          </a:xfrm>
          <a:prstGeom prst="rect">
            <a:avLst/>
          </a:prstGeom>
          <a:noFill/>
          <a:ln>
            <a:noFill/>
          </a:ln>
        </p:spPr>
        <p:txBody>
          <a:bodyPr anchorCtr="0" anchor="t" bIns="93275" lIns="93275" spcFirstLastPara="1" rIns="93275" wrap="square" tIns="9327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88a1a80407_0_454:notes"/>
          <p:cNvSpPr/>
          <p:nvPr>
            <p:ph idx="2" type="sldImg"/>
          </p:nvPr>
        </p:nvSpPr>
        <p:spPr>
          <a:xfrm>
            <a:off x="389773" y="697230"/>
            <a:ext cx="62316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1" name="Google Shape;411;g288a1a80407_0_454:notes"/>
          <p:cNvSpPr txBox="1"/>
          <p:nvPr>
            <p:ph idx="1" type="body"/>
          </p:nvPr>
        </p:nvSpPr>
        <p:spPr>
          <a:xfrm>
            <a:off x="701040" y="4415790"/>
            <a:ext cx="5608200" cy="4183500"/>
          </a:xfrm>
          <a:prstGeom prst="rect">
            <a:avLst/>
          </a:prstGeom>
          <a:noFill/>
          <a:ln>
            <a:noFill/>
          </a:ln>
        </p:spPr>
        <p:txBody>
          <a:bodyPr anchorCtr="0" anchor="t" bIns="93275" lIns="93275" spcFirstLastPara="1" rIns="93275" wrap="square" tIns="9327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288a1a80407_0_470:notes"/>
          <p:cNvSpPr/>
          <p:nvPr>
            <p:ph idx="2" type="sldImg"/>
          </p:nvPr>
        </p:nvSpPr>
        <p:spPr>
          <a:xfrm>
            <a:off x="389773" y="697230"/>
            <a:ext cx="62316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3" name="Google Shape;423;g288a1a80407_0_470:notes"/>
          <p:cNvSpPr txBox="1"/>
          <p:nvPr>
            <p:ph idx="1" type="body"/>
          </p:nvPr>
        </p:nvSpPr>
        <p:spPr>
          <a:xfrm>
            <a:off x="701040" y="4415790"/>
            <a:ext cx="5608200" cy="4183500"/>
          </a:xfrm>
          <a:prstGeom prst="rect">
            <a:avLst/>
          </a:prstGeom>
          <a:noFill/>
          <a:ln>
            <a:noFill/>
          </a:ln>
        </p:spPr>
        <p:txBody>
          <a:bodyPr anchorCtr="0" anchor="t" bIns="93275" lIns="93275" spcFirstLastPara="1" rIns="93275" wrap="square" tIns="9327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88a1a80407_0_384:notes"/>
          <p:cNvSpPr/>
          <p:nvPr>
            <p:ph idx="2" type="sldImg"/>
          </p:nvPr>
        </p:nvSpPr>
        <p:spPr>
          <a:xfrm>
            <a:off x="389773" y="697230"/>
            <a:ext cx="62316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3" name="Google Shape;433;g288a1a80407_0_384:notes"/>
          <p:cNvSpPr txBox="1"/>
          <p:nvPr>
            <p:ph idx="1" type="body"/>
          </p:nvPr>
        </p:nvSpPr>
        <p:spPr>
          <a:xfrm>
            <a:off x="701040" y="4415790"/>
            <a:ext cx="5608200" cy="4183500"/>
          </a:xfrm>
          <a:prstGeom prst="rect">
            <a:avLst/>
          </a:prstGeom>
          <a:noFill/>
          <a:ln>
            <a:noFill/>
          </a:ln>
        </p:spPr>
        <p:txBody>
          <a:bodyPr anchorCtr="0" anchor="t" bIns="93275" lIns="93275" spcFirstLastPara="1" rIns="93275" wrap="square" tIns="9327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88a1a80407_0_410:notes"/>
          <p:cNvSpPr/>
          <p:nvPr>
            <p:ph idx="2" type="sldImg"/>
          </p:nvPr>
        </p:nvSpPr>
        <p:spPr>
          <a:xfrm>
            <a:off x="389773" y="697230"/>
            <a:ext cx="62316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3" name="Google Shape;443;g288a1a80407_0_410:notes"/>
          <p:cNvSpPr txBox="1"/>
          <p:nvPr>
            <p:ph idx="1" type="body"/>
          </p:nvPr>
        </p:nvSpPr>
        <p:spPr>
          <a:xfrm>
            <a:off x="701040" y="4415790"/>
            <a:ext cx="5608200" cy="4183500"/>
          </a:xfrm>
          <a:prstGeom prst="rect">
            <a:avLst/>
          </a:prstGeom>
          <a:noFill/>
          <a:ln>
            <a:noFill/>
          </a:ln>
        </p:spPr>
        <p:txBody>
          <a:bodyPr anchorCtr="0" anchor="t" bIns="93275" lIns="93275" spcFirstLastPara="1" rIns="93275" wrap="square" tIns="9327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88a1a80407_0_489:notes"/>
          <p:cNvSpPr/>
          <p:nvPr>
            <p:ph idx="2" type="sldImg"/>
          </p:nvPr>
        </p:nvSpPr>
        <p:spPr>
          <a:xfrm>
            <a:off x="389773" y="697230"/>
            <a:ext cx="62316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3" name="Google Shape;453;g288a1a80407_0_489:notes"/>
          <p:cNvSpPr txBox="1"/>
          <p:nvPr>
            <p:ph idx="1" type="body"/>
          </p:nvPr>
        </p:nvSpPr>
        <p:spPr>
          <a:xfrm>
            <a:off x="701040" y="4415790"/>
            <a:ext cx="5608200" cy="4183500"/>
          </a:xfrm>
          <a:prstGeom prst="rect">
            <a:avLst/>
          </a:prstGeom>
          <a:noFill/>
          <a:ln>
            <a:noFill/>
          </a:ln>
        </p:spPr>
        <p:txBody>
          <a:bodyPr anchorCtr="0" anchor="t" bIns="93275" lIns="93275" spcFirstLastPara="1" rIns="93275" wrap="square" tIns="9327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88a1a80407_0_219:notes"/>
          <p:cNvSpPr/>
          <p:nvPr>
            <p:ph idx="2" type="sldImg"/>
          </p:nvPr>
        </p:nvSpPr>
        <p:spPr>
          <a:xfrm>
            <a:off x="389773" y="697230"/>
            <a:ext cx="62316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g288a1a80407_0_219:notes"/>
          <p:cNvSpPr txBox="1"/>
          <p:nvPr>
            <p:ph idx="1" type="body"/>
          </p:nvPr>
        </p:nvSpPr>
        <p:spPr>
          <a:xfrm>
            <a:off x="701040" y="4415790"/>
            <a:ext cx="5608200" cy="4183500"/>
          </a:xfrm>
          <a:prstGeom prst="rect">
            <a:avLst/>
          </a:prstGeom>
          <a:noFill/>
          <a:ln>
            <a:noFill/>
          </a:ln>
        </p:spPr>
        <p:txBody>
          <a:bodyPr anchorCtr="0" anchor="t" bIns="93275" lIns="93275" spcFirstLastPara="1" rIns="93275" wrap="square" tIns="9327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88a1a80407_0_280:notes"/>
          <p:cNvSpPr/>
          <p:nvPr>
            <p:ph idx="2" type="sldImg"/>
          </p:nvPr>
        </p:nvSpPr>
        <p:spPr>
          <a:xfrm>
            <a:off x="389773" y="697230"/>
            <a:ext cx="62316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g288a1a80407_0_280:notes"/>
          <p:cNvSpPr txBox="1"/>
          <p:nvPr>
            <p:ph idx="1" type="body"/>
          </p:nvPr>
        </p:nvSpPr>
        <p:spPr>
          <a:xfrm>
            <a:off x="701040" y="4415790"/>
            <a:ext cx="5608200" cy="4183500"/>
          </a:xfrm>
          <a:prstGeom prst="rect">
            <a:avLst/>
          </a:prstGeom>
          <a:noFill/>
          <a:ln>
            <a:noFill/>
          </a:ln>
        </p:spPr>
        <p:txBody>
          <a:bodyPr anchorCtr="0" anchor="t" bIns="93275" lIns="93275" spcFirstLastPara="1" rIns="93275" wrap="square" tIns="9327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88a1a80407_0_289:notes"/>
          <p:cNvSpPr/>
          <p:nvPr>
            <p:ph idx="2" type="sldImg"/>
          </p:nvPr>
        </p:nvSpPr>
        <p:spPr>
          <a:xfrm>
            <a:off x="389773" y="697230"/>
            <a:ext cx="62316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g288a1a80407_0_289:notes"/>
          <p:cNvSpPr txBox="1"/>
          <p:nvPr>
            <p:ph idx="1" type="body"/>
          </p:nvPr>
        </p:nvSpPr>
        <p:spPr>
          <a:xfrm>
            <a:off x="701040" y="4415790"/>
            <a:ext cx="5608200" cy="4183500"/>
          </a:xfrm>
          <a:prstGeom prst="rect">
            <a:avLst/>
          </a:prstGeom>
          <a:noFill/>
          <a:ln>
            <a:noFill/>
          </a:ln>
        </p:spPr>
        <p:txBody>
          <a:bodyPr anchorCtr="0" anchor="t" bIns="93275" lIns="93275" spcFirstLastPara="1" rIns="93275" wrap="square" tIns="9327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88a1a80407_0_318:notes"/>
          <p:cNvSpPr/>
          <p:nvPr>
            <p:ph idx="2" type="sldImg"/>
          </p:nvPr>
        </p:nvSpPr>
        <p:spPr>
          <a:xfrm>
            <a:off x="389773" y="697230"/>
            <a:ext cx="62316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g288a1a80407_0_318:notes"/>
          <p:cNvSpPr txBox="1"/>
          <p:nvPr>
            <p:ph idx="1" type="body"/>
          </p:nvPr>
        </p:nvSpPr>
        <p:spPr>
          <a:xfrm>
            <a:off x="701040" y="4415790"/>
            <a:ext cx="5608200" cy="4183500"/>
          </a:xfrm>
          <a:prstGeom prst="rect">
            <a:avLst/>
          </a:prstGeom>
          <a:noFill/>
          <a:ln>
            <a:noFill/>
          </a:ln>
        </p:spPr>
        <p:txBody>
          <a:bodyPr anchorCtr="0" anchor="t" bIns="93275" lIns="93275" spcFirstLastPara="1" rIns="93275" wrap="square" tIns="9327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88a1a80407_0_348:notes"/>
          <p:cNvSpPr/>
          <p:nvPr>
            <p:ph idx="2" type="sldImg"/>
          </p:nvPr>
        </p:nvSpPr>
        <p:spPr>
          <a:xfrm>
            <a:off x="389773" y="697230"/>
            <a:ext cx="62316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g288a1a80407_0_348:notes"/>
          <p:cNvSpPr txBox="1"/>
          <p:nvPr>
            <p:ph idx="1" type="body"/>
          </p:nvPr>
        </p:nvSpPr>
        <p:spPr>
          <a:xfrm>
            <a:off x="701040" y="4415790"/>
            <a:ext cx="5608200" cy="4183500"/>
          </a:xfrm>
          <a:prstGeom prst="rect">
            <a:avLst/>
          </a:prstGeom>
          <a:noFill/>
          <a:ln>
            <a:noFill/>
          </a:ln>
        </p:spPr>
        <p:txBody>
          <a:bodyPr anchorCtr="0" anchor="t" bIns="93275" lIns="93275" spcFirstLastPara="1" rIns="93275" wrap="square" tIns="9327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88a1a80407_0_359:notes"/>
          <p:cNvSpPr/>
          <p:nvPr>
            <p:ph idx="2" type="sldImg"/>
          </p:nvPr>
        </p:nvSpPr>
        <p:spPr>
          <a:xfrm>
            <a:off x="389773" y="697230"/>
            <a:ext cx="62316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g288a1a80407_0_359:notes"/>
          <p:cNvSpPr txBox="1"/>
          <p:nvPr>
            <p:ph idx="1" type="body"/>
          </p:nvPr>
        </p:nvSpPr>
        <p:spPr>
          <a:xfrm>
            <a:off x="701040" y="4415790"/>
            <a:ext cx="5608200" cy="4183500"/>
          </a:xfrm>
          <a:prstGeom prst="rect">
            <a:avLst/>
          </a:prstGeom>
          <a:noFill/>
          <a:ln>
            <a:noFill/>
          </a:ln>
        </p:spPr>
        <p:txBody>
          <a:bodyPr anchorCtr="0" anchor="t" bIns="93275" lIns="93275" spcFirstLastPara="1" rIns="93275" wrap="square" tIns="9327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88a1a80407_0_371:notes"/>
          <p:cNvSpPr/>
          <p:nvPr>
            <p:ph idx="2" type="sldImg"/>
          </p:nvPr>
        </p:nvSpPr>
        <p:spPr>
          <a:xfrm>
            <a:off x="389773" y="697230"/>
            <a:ext cx="62316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 name="Google Shape;377;g288a1a80407_0_371:notes"/>
          <p:cNvSpPr txBox="1"/>
          <p:nvPr>
            <p:ph idx="1" type="body"/>
          </p:nvPr>
        </p:nvSpPr>
        <p:spPr>
          <a:xfrm>
            <a:off x="701040" y="4415790"/>
            <a:ext cx="5608200" cy="4183500"/>
          </a:xfrm>
          <a:prstGeom prst="rect">
            <a:avLst/>
          </a:prstGeom>
          <a:noFill/>
          <a:ln>
            <a:noFill/>
          </a:ln>
        </p:spPr>
        <p:txBody>
          <a:bodyPr anchorCtr="0" anchor="t" bIns="93275" lIns="93275" spcFirstLastPara="1" rIns="93275" wrap="square" tIns="9327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288a1a80407_0_423:notes"/>
          <p:cNvSpPr/>
          <p:nvPr>
            <p:ph idx="2" type="sldImg"/>
          </p:nvPr>
        </p:nvSpPr>
        <p:spPr>
          <a:xfrm>
            <a:off x="389773" y="697230"/>
            <a:ext cx="62316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 name="Google Shape;387;g288a1a80407_0_423:notes"/>
          <p:cNvSpPr txBox="1"/>
          <p:nvPr>
            <p:ph idx="1" type="body"/>
          </p:nvPr>
        </p:nvSpPr>
        <p:spPr>
          <a:xfrm>
            <a:off x="701040" y="4415790"/>
            <a:ext cx="5608200" cy="4183500"/>
          </a:xfrm>
          <a:prstGeom prst="rect">
            <a:avLst/>
          </a:prstGeom>
          <a:noFill/>
          <a:ln>
            <a:noFill/>
          </a:ln>
        </p:spPr>
        <p:txBody>
          <a:bodyPr anchorCtr="0" anchor="t" bIns="93275" lIns="93275" spcFirstLastPara="1" rIns="93275" wrap="square" tIns="9327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1" name="Shape 11"/>
        <p:cNvGrpSpPr/>
        <p:nvPr/>
      </p:nvGrpSpPr>
      <p:grpSpPr>
        <a:xfrm>
          <a:off x="0" y="0"/>
          <a:ext cx="0" cy="0"/>
          <a:chOff x="0" y="0"/>
          <a:chExt cx="0" cy="0"/>
        </a:xfrm>
      </p:grpSpPr>
      <p:sp>
        <p:nvSpPr>
          <p:cNvPr id="12" name="Google Shape;12;p2"/>
          <p:cNvSpPr/>
          <p:nvPr/>
        </p:nvSpPr>
        <p:spPr>
          <a:xfrm>
            <a:off x="0" y="-18069"/>
            <a:ext cx="12192000" cy="6857999"/>
          </a:xfrm>
          <a:prstGeom prst="rect">
            <a:avLst/>
          </a:prstGeom>
          <a:gradFill>
            <a:gsLst>
              <a:gs pos="0">
                <a:srgbClr val="021D33">
                  <a:alpha val="97647"/>
                </a:srgbClr>
              </a:gs>
              <a:gs pos="36000">
                <a:srgbClr val="021D33">
                  <a:alpha val="97647"/>
                </a:srgbClr>
              </a:gs>
              <a:gs pos="100000">
                <a:srgbClr val="065391"/>
              </a:gs>
            </a:gsLst>
            <a:lin ang="5400000" scaled="0"/>
          </a:gradFill>
          <a:ln cap="flat" cmpd="sng" w="12700">
            <a:solidFill>
              <a:srgbClr val="7192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sp>
        <p:nvSpPr>
          <p:cNvPr id="13" name="Google Shape;13;p2"/>
          <p:cNvSpPr/>
          <p:nvPr/>
        </p:nvSpPr>
        <p:spPr>
          <a:xfrm>
            <a:off x="11849099" y="3429000"/>
            <a:ext cx="342900" cy="3429000"/>
          </a:xfrm>
          <a:prstGeom prst="rect">
            <a:avLst/>
          </a:prstGeom>
          <a:solidFill>
            <a:srgbClr val="9DC0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sp>
        <p:nvSpPr>
          <p:cNvPr id="14" name="Google Shape;14;p2"/>
          <p:cNvSpPr/>
          <p:nvPr/>
        </p:nvSpPr>
        <p:spPr>
          <a:xfrm>
            <a:off x="11849100" y="0"/>
            <a:ext cx="342900" cy="3429000"/>
          </a:xfrm>
          <a:prstGeom prst="rect">
            <a:avLst/>
          </a:prstGeom>
          <a:solidFill>
            <a:srgbClr val="021D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pic>
        <p:nvPicPr>
          <p:cNvPr descr="A picture containing drawing&#10;&#10;Description automatically generated" id="15" name="Google Shape;15;p2"/>
          <p:cNvPicPr preferRelativeResize="0"/>
          <p:nvPr/>
        </p:nvPicPr>
        <p:blipFill rotWithShape="1">
          <a:blip r:embed="rId2">
            <a:alphaModFix/>
          </a:blip>
          <a:srcRect b="0" l="0" r="0" t="0"/>
          <a:stretch/>
        </p:blipFill>
        <p:spPr>
          <a:xfrm>
            <a:off x="4607591" y="1182996"/>
            <a:ext cx="2474123" cy="1242010"/>
          </a:xfrm>
          <a:prstGeom prst="rect">
            <a:avLst/>
          </a:prstGeom>
          <a:noFill/>
          <a:ln>
            <a:noFill/>
          </a:ln>
        </p:spPr>
      </p:pic>
      <p:pic>
        <p:nvPicPr>
          <p:cNvPr id="16" name="Google Shape;16;p2"/>
          <p:cNvPicPr preferRelativeResize="0"/>
          <p:nvPr/>
        </p:nvPicPr>
        <p:blipFill rotWithShape="1">
          <a:blip r:embed="rId3">
            <a:alphaModFix amt="35000"/>
          </a:blip>
          <a:srcRect b="0" l="0" r="0" t="0"/>
          <a:stretch/>
        </p:blipFill>
        <p:spPr>
          <a:xfrm>
            <a:off x="4088122" y="5399262"/>
            <a:ext cx="3531878" cy="629851"/>
          </a:xfrm>
          <a:prstGeom prst="rect">
            <a:avLst/>
          </a:prstGeom>
          <a:noFill/>
          <a:ln>
            <a:noFill/>
          </a:ln>
        </p:spPr>
      </p:pic>
      <p:sp>
        <p:nvSpPr>
          <p:cNvPr id="17" name="Google Shape;17;p2"/>
          <p:cNvSpPr txBox="1"/>
          <p:nvPr>
            <p:ph idx="1" type="body"/>
          </p:nvPr>
        </p:nvSpPr>
        <p:spPr>
          <a:xfrm>
            <a:off x="4137660" y="6157595"/>
            <a:ext cx="1455420" cy="243205"/>
          </a:xfrm>
          <a:prstGeom prst="rect">
            <a:avLst/>
          </a:prstGeom>
          <a:noFill/>
          <a:ln>
            <a:noFill/>
          </a:ln>
        </p:spPr>
        <p:txBody>
          <a:bodyPr anchorCtr="0" anchor="t" bIns="45700" lIns="0"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8" name="Google Shape;18;p2"/>
          <p:cNvSpPr txBox="1"/>
          <p:nvPr>
            <p:ph idx="2" type="body"/>
          </p:nvPr>
        </p:nvSpPr>
        <p:spPr>
          <a:xfrm>
            <a:off x="6156959" y="6157595"/>
            <a:ext cx="1958341" cy="243205"/>
          </a:xfrm>
          <a:prstGeom prst="rect">
            <a:avLst/>
          </a:prstGeom>
          <a:noFill/>
          <a:ln>
            <a:noFill/>
          </a:ln>
        </p:spPr>
        <p:txBody>
          <a:bodyPr anchorCtr="0" anchor="t" bIns="45700" lIns="0" spcFirstLastPara="1" rIns="0" wrap="square" tIns="45700">
            <a:noAutofit/>
          </a:bodyPr>
          <a:lstStyle>
            <a:lvl1pPr indent="-228600" lvl="0" marL="457200" marR="0" rtl="0" algn="r">
              <a:lnSpc>
                <a:spcPct val="90000"/>
              </a:lnSpc>
              <a:spcBef>
                <a:spcPts val="1000"/>
              </a:spcBef>
              <a:spcAft>
                <a:spcPts val="0"/>
              </a:spcAft>
              <a:buClr>
                <a:schemeClr val="lt1"/>
              </a:buClr>
              <a:buSzPts val="1800"/>
              <a:buFont typeface="Arial"/>
              <a:buNone/>
              <a:defRPr b="0" i="0" sz="1800" u="none" cap="none" strike="noStrike">
                <a:solidFill>
                  <a:schemeClr val="l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9" name="Google Shape;19;p2"/>
          <p:cNvSpPr txBox="1"/>
          <p:nvPr>
            <p:ph idx="3" type="body"/>
          </p:nvPr>
        </p:nvSpPr>
        <p:spPr>
          <a:xfrm>
            <a:off x="609600" y="2812415"/>
            <a:ext cx="10972800" cy="2011045"/>
          </a:xfrm>
          <a:prstGeom prst="rect">
            <a:avLst/>
          </a:prstGeom>
          <a:noFill/>
          <a:ln>
            <a:noFill/>
          </a:ln>
        </p:spPr>
        <p:txBody>
          <a:bodyPr anchorCtr="0" anchor="t" bIns="45700" lIns="0" spcFirstLastPara="1" rIns="91425" wrap="square" tIns="45700">
            <a:noAutofit/>
          </a:bodyPr>
          <a:lstStyle>
            <a:lvl1pPr indent="-228600" lvl="0" marL="457200" marR="0" rtl="0" algn="ctr">
              <a:lnSpc>
                <a:spcPct val="90000"/>
              </a:lnSpc>
              <a:spcBef>
                <a:spcPts val="1000"/>
              </a:spcBef>
              <a:spcAft>
                <a:spcPts val="0"/>
              </a:spcAft>
              <a:buClr>
                <a:schemeClr val="lt1"/>
              </a:buClr>
              <a:buSzPts val="4400"/>
              <a:buFont typeface="Arial"/>
              <a:buNone/>
              <a:defRPr b="0" i="0" sz="4400" u="none" cap="none" strike="noStrike">
                <a:solidFill>
                  <a:schemeClr val="l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09" name="Shape 109"/>
        <p:cNvGrpSpPr/>
        <p:nvPr/>
      </p:nvGrpSpPr>
      <p:grpSpPr>
        <a:xfrm>
          <a:off x="0" y="0"/>
          <a:ext cx="0" cy="0"/>
          <a:chOff x="0" y="0"/>
          <a:chExt cx="0" cy="0"/>
        </a:xfrm>
      </p:grpSpPr>
      <p:sp>
        <p:nvSpPr>
          <p:cNvPr id="110" name="Google Shape;110;p11"/>
          <p:cNvSpPr/>
          <p:nvPr/>
        </p:nvSpPr>
        <p:spPr>
          <a:xfrm>
            <a:off x="0" y="0"/>
            <a:ext cx="12192000" cy="6504972"/>
          </a:xfrm>
          <a:prstGeom prst="rect">
            <a:avLst/>
          </a:prstGeom>
          <a:gradFill>
            <a:gsLst>
              <a:gs pos="0">
                <a:schemeClr val="lt1"/>
              </a:gs>
              <a:gs pos="34000">
                <a:schemeClr val="lt1"/>
              </a:gs>
              <a:gs pos="100000">
                <a:srgbClr val="FFFFFF">
                  <a:alpha val="13725"/>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11" name="Google Shape;111;p11"/>
          <p:cNvSpPr/>
          <p:nvPr/>
        </p:nvSpPr>
        <p:spPr>
          <a:xfrm>
            <a:off x="-49744" y="-29112"/>
            <a:ext cx="8248863" cy="6887112"/>
          </a:xfrm>
          <a:prstGeom prst="rect">
            <a:avLst/>
          </a:prstGeom>
          <a:gradFill>
            <a:gsLst>
              <a:gs pos="0">
                <a:srgbClr val="021D33"/>
              </a:gs>
              <a:gs pos="36000">
                <a:srgbClr val="021D33"/>
              </a:gs>
              <a:gs pos="100000">
                <a:srgbClr val="065391"/>
              </a:gs>
            </a:gsLst>
            <a:lin ang="5400000" scaled="0"/>
          </a:gradFill>
          <a:ln>
            <a:noFill/>
          </a:ln>
        </p:spPr>
        <p:txBody>
          <a:bodyPr anchorCtr="0" anchor="ctr" bIns="45700" lIns="0" spcFirstLastPara="1" rIns="0"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grpSp>
        <p:nvGrpSpPr>
          <p:cNvPr id="112" name="Google Shape;112;p11"/>
          <p:cNvGrpSpPr/>
          <p:nvPr/>
        </p:nvGrpSpPr>
        <p:grpSpPr>
          <a:xfrm>
            <a:off x="631006" y="4117592"/>
            <a:ext cx="3331393" cy="103887"/>
            <a:chOff x="684347" y="4117593"/>
            <a:chExt cx="2157724" cy="78630"/>
          </a:xfrm>
        </p:grpSpPr>
        <p:sp>
          <p:nvSpPr>
            <p:cNvPr id="113" name="Google Shape;113;p11"/>
            <p:cNvSpPr/>
            <p:nvPr/>
          </p:nvSpPr>
          <p:spPr>
            <a:xfrm>
              <a:off x="684347" y="4117593"/>
              <a:ext cx="1078862" cy="78630"/>
            </a:xfrm>
            <a:prstGeom prst="rect">
              <a:avLst/>
            </a:prstGeom>
            <a:solidFill>
              <a:srgbClr val="9DC0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14" name="Google Shape;114;p11"/>
            <p:cNvSpPr/>
            <p:nvPr/>
          </p:nvSpPr>
          <p:spPr>
            <a:xfrm>
              <a:off x="1763209" y="4117593"/>
              <a:ext cx="1078862" cy="78630"/>
            </a:xfrm>
            <a:prstGeom prst="rect">
              <a:avLst/>
            </a:prstGeom>
            <a:solidFill>
              <a:srgbClr val="06539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grpSp>
      <p:pic>
        <p:nvPicPr>
          <p:cNvPr descr="A picture containing drawing&#10;&#10;Description automatically generated" id="115" name="Google Shape;115;p11"/>
          <p:cNvPicPr preferRelativeResize="0"/>
          <p:nvPr/>
        </p:nvPicPr>
        <p:blipFill rotWithShape="1">
          <a:blip r:embed="rId2">
            <a:alphaModFix/>
          </a:blip>
          <a:srcRect b="0" l="0" r="0" t="0"/>
          <a:stretch/>
        </p:blipFill>
        <p:spPr>
          <a:xfrm>
            <a:off x="567884" y="1167720"/>
            <a:ext cx="2287183" cy="1148166"/>
          </a:xfrm>
          <a:prstGeom prst="rect">
            <a:avLst/>
          </a:prstGeom>
          <a:noFill/>
          <a:ln>
            <a:noFill/>
          </a:ln>
        </p:spPr>
      </p:pic>
      <p:pic>
        <p:nvPicPr>
          <p:cNvPr id="116" name="Google Shape;116;p11"/>
          <p:cNvPicPr preferRelativeResize="0"/>
          <p:nvPr/>
        </p:nvPicPr>
        <p:blipFill rotWithShape="1">
          <a:blip r:embed="rId3">
            <a:alphaModFix amt="35000"/>
          </a:blip>
          <a:srcRect b="0" l="0" r="0" t="0"/>
          <a:stretch/>
        </p:blipFill>
        <p:spPr>
          <a:xfrm>
            <a:off x="562507" y="5399262"/>
            <a:ext cx="3531878" cy="629851"/>
          </a:xfrm>
          <a:prstGeom prst="rect">
            <a:avLst/>
          </a:prstGeom>
          <a:noFill/>
          <a:ln>
            <a:noFill/>
          </a:ln>
        </p:spPr>
      </p:pic>
      <p:grpSp>
        <p:nvGrpSpPr>
          <p:cNvPr id="117" name="Google Shape;117;p11"/>
          <p:cNvGrpSpPr/>
          <p:nvPr/>
        </p:nvGrpSpPr>
        <p:grpSpPr>
          <a:xfrm>
            <a:off x="6776720" y="5322518"/>
            <a:ext cx="5415280" cy="113082"/>
            <a:chOff x="684347" y="4117593"/>
            <a:chExt cx="2157724" cy="78630"/>
          </a:xfrm>
        </p:grpSpPr>
        <p:sp>
          <p:nvSpPr>
            <p:cNvPr id="118" name="Google Shape;118;p11"/>
            <p:cNvSpPr/>
            <p:nvPr/>
          </p:nvSpPr>
          <p:spPr>
            <a:xfrm>
              <a:off x="684347" y="4117593"/>
              <a:ext cx="1078862" cy="78630"/>
            </a:xfrm>
            <a:prstGeom prst="rect">
              <a:avLst/>
            </a:prstGeom>
            <a:solidFill>
              <a:srgbClr val="9DC0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19" name="Google Shape;119;p11"/>
            <p:cNvSpPr/>
            <p:nvPr/>
          </p:nvSpPr>
          <p:spPr>
            <a:xfrm>
              <a:off x="1763209" y="4117593"/>
              <a:ext cx="1078862" cy="78630"/>
            </a:xfrm>
            <a:prstGeom prst="rect">
              <a:avLst/>
            </a:prstGeom>
            <a:solidFill>
              <a:srgbClr val="06539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grpSp>
      <p:sp>
        <p:nvSpPr>
          <p:cNvPr id="120" name="Google Shape;120;p11"/>
          <p:cNvSpPr/>
          <p:nvPr>
            <p:ph idx="2" type="pic"/>
          </p:nvPr>
        </p:nvSpPr>
        <p:spPr>
          <a:xfrm>
            <a:off x="6781800" y="1262062"/>
            <a:ext cx="5410200" cy="4056697"/>
          </a:xfrm>
          <a:prstGeom prst="rect">
            <a:avLst/>
          </a:prstGeom>
          <a:solidFill>
            <a:srgbClr val="D1E3FE"/>
          </a:solidFill>
          <a:ln>
            <a:noFill/>
          </a:ln>
        </p:spPr>
      </p:sp>
      <p:sp>
        <p:nvSpPr>
          <p:cNvPr id="121" name="Google Shape;121;p11"/>
          <p:cNvSpPr txBox="1"/>
          <p:nvPr>
            <p:ph idx="1" type="body"/>
          </p:nvPr>
        </p:nvSpPr>
        <p:spPr>
          <a:xfrm>
            <a:off x="609600" y="3071495"/>
            <a:ext cx="4808220" cy="989965"/>
          </a:xfrm>
          <a:prstGeom prst="rect">
            <a:avLst/>
          </a:prstGeom>
          <a:noFill/>
          <a:ln>
            <a:noFill/>
          </a:ln>
        </p:spPr>
        <p:txBody>
          <a:bodyPr anchorCtr="0" anchor="t" bIns="45700" lIns="0" spcFirstLastPara="1" rIns="91425" wrap="square" tIns="45700">
            <a:noAutofit/>
          </a:bodyPr>
          <a:lstStyle>
            <a:lvl1pPr indent="-228600" lvl="0" marL="457200" marR="0" rtl="0" algn="l">
              <a:lnSpc>
                <a:spcPct val="90000"/>
              </a:lnSpc>
              <a:spcBef>
                <a:spcPts val="1000"/>
              </a:spcBef>
              <a:spcAft>
                <a:spcPts val="0"/>
              </a:spcAft>
              <a:buClr>
                <a:schemeClr val="lt1"/>
              </a:buClr>
              <a:buSzPts val="3200"/>
              <a:buFont typeface="Arial"/>
              <a:buNone/>
              <a:defRPr b="0" i="0" sz="3200" u="none" cap="none" strike="noStrike">
                <a:solidFill>
                  <a:schemeClr val="l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22" name="Google Shape;122;p11"/>
          <p:cNvSpPr txBox="1"/>
          <p:nvPr>
            <p:ph idx="3" type="body"/>
          </p:nvPr>
        </p:nvSpPr>
        <p:spPr>
          <a:xfrm>
            <a:off x="609600" y="6157595"/>
            <a:ext cx="1455420" cy="243205"/>
          </a:xfrm>
          <a:prstGeom prst="rect">
            <a:avLst/>
          </a:prstGeom>
          <a:noFill/>
          <a:ln>
            <a:noFill/>
          </a:ln>
        </p:spPr>
        <p:txBody>
          <a:bodyPr anchorCtr="0" anchor="t" bIns="45700" lIns="0"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23" name="Google Shape;123;p11"/>
          <p:cNvSpPr txBox="1"/>
          <p:nvPr>
            <p:ph idx="4" type="body"/>
          </p:nvPr>
        </p:nvSpPr>
        <p:spPr>
          <a:xfrm>
            <a:off x="2628899" y="6157595"/>
            <a:ext cx="1690551" cy="243205"/>
          </a:xfrm>
          <a:prstGeom prst="rect">
            <a:avLst/>
          </a:prstGeom>
          <a:noFill/>
          <a:ln>
            <a:noFill/>
          </a:ln>
        </p:spPr>
        <p:txBody>
          <a:bodyPr anchorCtr="0" anchor="t" bIns="45700" lIns="0" spcFirstLastPara="1" rIns="0" wrap="square" tIns="45700">
            <a:noAutofit/>
          </a:bodyPr>
          <a:lstStyle>
            <a:lvl1pPr indent="-228600" lvl="0" marL="457200" marR="0" rtl="0" algn="r">
              <a:lnSpc>
                <a:spcPct val="90000"/>
              </a:lnSpc>
              <a:spcBef>
                <a:spcPts val="1000"/>
              </a:spcBef>
              <a:spcAft>
                <a:spcPts val="0"/>
              </a:spcAft>
              <a:buClr>
                <a:schemeClr val="lt1"/>
              </a:buClr>
              <a:buSzPts val="1800"/>
              <a:buFont typeface="Arial"/>
              <a:buNone/>
              <a:defRPr b="0" i="0" sz="1800" u="none" cap="none" strike="noStrike">
                <a:solidFill>
                  <a:schemeClr val="l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24" name="Google Shape;12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25" name="Shape 125"/>
        <p:cNvGrpSpPr/>
        <p:nvPr/>
      </p:nvGrpSpPr>
      <p:grpSpPr>
        <a:xfrm>
          <a:off x="0" y="0"/>
          <a:ext cx="0" cy="0"/>
          <a:chOff x="0" y="0"/>
          <a:chExt cx="0" cy="0"/>
        </a:xfrm>
      </p:grpSpPr>
      <p:sp>
        <p:nvSpPr>
          <p:cNvPr id="126" name="Google Shape;126;p12"/>
          <p:cNvSpPr/>
          <p:nvPr/>
        </p:nvSpPr>
        <p:spPr>
          <a:xfrm>
            <a:off x="0" y="0"/>
            <a:ext cx="12192000" cy="6504972"/>
          </a:xfrm>
          <a:prstGeom prst="rect">
            <a:avLst/>
          </a:prstGeom>
          <a:gradFill>
            <a:gsLst>
              <a:gs pos="0">
                <a:schemeClr val="lt1"/>
              </a:gs>
              <a:gs pos="34000">
                <a:schemeClr val="lt1"/>
              </a:gs>
              <a:gs pos="100000">
                <a:srgbClr val="FFFFFF">
                  <a:alpha val="13725"/>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27" name="Google Shape;127;p12"/>
          <p:cNvSpPr/>
          <p:nvPr/>
        </p:nvSpPr>
        <p:spPr>
          <a:xfrm>
            <a:off x="-49744" y="-29112"/>
            <a:ext cx="8248863" cy="6887112"/>
          </a:xfrm>
          <a:prstGeom prst="rect">
            <a:avLst/>
          </a:prstGeom>
          <a:gradFill>
            <a:gsLst>
              <a:gs pos="0">
                <a:srgbClr val="021D33"/>
              </a:gs>
              <a:gs pos="36000">
                <a:srgbClr val="021D33"/>
              </a:gs>
              <a:gs pos="100000">
                <a:srgbClr val="06539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28" name="Google Shape;128;p12"/>
          <p:cNvSpPr/>
          <p:nvPr/>
        </p:nvSpPr>
        <p:spPr>
          <a:xfrm>
            <a:off x="6614159" y="1468005"/>
            <a:ext cx="5331459" cy="4026015"/>
          </a:xfrm>
          <a:prstGeom prst="rect">
            <a:avLst/>
          </a:prstGeom>
          <a:gradFill>
            <a:gsLst>
              <a:gs pos="0">
                <a:srgbClr val="021D33"/>
              </a:gs>
              <a:gs pos="36000">
                <a:srgbClr val="021D33"/>
              </a:gs>
              <a:gs pos="100000">
                <a:srgbClr val="06539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pic>
        <p:nvPicPr>
          <p:cNvPr descr="A picture containing drawing&#10;&#10;Description automatically generated" id="129" name="Google Shape;129;p12"/>
          <p:cNvPicPr preferRelativeResize="0"/>
          <p:nvPr/>
        </p:nvPicPr>
        <p:blipFill rotWithShape="1">
          <a:blip r:embed="rId2">
            <a:alphaModFix/>
          </a:blip>
          <a:srcRect b="0" l="0" r="0" t="0"/>
          <a:stretch/>
        </p:blipFill>
        <p:spPr>
          <a:xfrm>
            <a:off x="567884" y="1167720"/>
            <a:ext cx="2287183" cy="1148166"/>
          </a:xfrm>
          <a:prstGeom prst="rect">
            <a:avLst/>
          </a:prstGeom>
          <a:noFill/>
          <a:ln>
            <a:noFill/>
          </a:ln>
        </p:spPr>
      </p:pic>
      <p:pic>
        <p:nvPicPr>
          <p:cNvPr id="130" name="Google Shape;130;p12"/>
          <p:cNvPicPr preferRelativeResize="0"/>
          <p:nvPr/>
        </p:nvPicPr>
        <p:blipFill rotWithShape="1">
          <a:blip r:embed="rId3">
            <a:alphaModFix amt="35000"/>
          </a:blip>
          <a:srcRect b="0" l="0" r="0" t="0"/>
          <a:stretch/>
        </p:blipFill>
        <p:spPr>
          <a:xfrm>
            <a:off x="562507" y="5399262"/>
            <a:ext cx="3531878" cy="629851"/>
          </a:xfrm>
          <a:prstGeom prst="rect">
            <a:avLst/>
          </a:prstGeom>
          <a:noFill/>
          <a:ln>
            <a:noFill/>
          </a:ln>
        </p:spPr>
      </p:pic>
      <p:sp>
        <p:nvSpPr>
          <p:cNvPr id="131" name="Google Shape;131;p12"/>
          <p:cNvSpPr/>
          <p:nvPr/>
        </p:nvSpPr>
        <p:spPr>
          <a:xfrm>
            <a:off x="11849099" y="3429000"/>
            <a:ext cx="342900" cy="3429000"/>
          </a:xfrm>
          <a:prstGeom prst="rect">
            <a:avLst/>
          </a:prstGeom>
          <a:solidFill>
            <a:srgbClr val="9DC0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32" name="Google Shape;132;p12"/>
          <p:cNvSpPr/>
          <p:nvPr/>
        </p:nvSpPr>
        <p:spPr>
          <a:xfrm>
            <a:off x="11849100" y="0"/>
            <a:ext cx="342900" cy="3429000"/>
          </a:xfrm>
          <a:prstGeom prst="rect">
            <a:avLst/>
          </a:prstGeom>
          <a:solidFill>
            <a:srgbClr val="021D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33" name="Google Shape;133;p12"/>
          <p:cNvSpPr txBox="1"/>
          <p:nvPr>
            <p:ph idx="1" type="body"/>
          </p:nvPr>
        </p:nvSpPr>
        <p:spPr>
          <a:xfrm>
            <a:off x="609600" y="3071495"/>
            <a:ext cx="4808220" cy="989965"/>
          </a:xfrm>
          <a:prstGeom prst="rect">
            <a:avLst/>
          </a:prstGeom>
          <a:noFill/>
          <a:ln>
            <a:noFill/>
          </a:ln>
        </p:spPr>
        <p:txBody>
          <a:bodyPr anchorCtr="0" anchor="t" bIns="45700" lIns="0" spcFirstLastPara="1" rIns="91425" wrap="square" tIns="45700">
            <a:noAutofit/>
          </a:bodyPr>
          <a:lstStyle>
            <a:lvl1pPr indent="-228600" lvl="0" marL="457200" marR="0" rtl="0" algn="l">
              <a:lnSpc>
                <a:spcPct val="90000"/>
              </a:lnSpc>
              <a:spcBef>
                <a:spcPts val="1000"/>
              </a:spcBef>
              <a:spcAft>
                <a:spcPts val="0"/>
              </a:spcAft>
              <a:buClr>
                <a:srgbClr val="9DC02E"/>
              </a:buClr>
              <a:buSzPts val="3200"/>
              <a:buFont typeface="Arial"/>
              <a:buNone/>
              <a:defRPr b="0" i="0" sz="3200" u="none" cap="none" strike="noStrike">
                <a:solidFill>
                  <a:srgbClr val="9DC02E"/>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34" name="Google Shape;134;p12"/>
          <p:cNvSpPr txBox="1"/>
          <p:nvPr>
            <p:ph idx="2" type="body"/>
          </p:nvPr>
        </p:nvSpPr>
        <p:spPr>
          <a:xfrm>
            <a:off x="609600" y="6157595"/>
            <a:ext cx="1455420" cy="243205"/>
          </a:xfrm>
          <a:prstGeom prst="rect">
            <a:avLst/>
          </a:prstGeom>
          <a:noFill/>
          <a:ln>
            <a:noFill/>
          </a:ln>
        </p:spPr>
        <p:txBody>
          <a:bodyPr anchorCtr="0" anchor="t" bIns="45700" lIns="0"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35" name="Google Shape;135;p12"/>
          <p:cNvSpPr txBox="1"/>
          <p:nvPr>
            <p:ph idx="3" type="body"/>
          </p:nvPr>
        </p:nvSpPr>
        <p:spPr>
          <a:xfrm>
            <a:off x="2628899" y="6157595"/>
            <a:ext cx="1786347" cy="243205"/>
          </a:xfrm>
          <a:prstGeom prst="rect">
            <a:avLst/>
          </a:prstGeom>
          <a:noFill/>
          <a:ln>
            <a:noFill/>
          </a:ln>
        </p:spPr>
        <p:txBody>
          <a:bodyPr anchorCtr="0" anchor="t" bIns="45700" lIns="0" spcFirstLastPara="1" rIns="0" wrap="square" tIns="45700">
            <a:noAutofit/>
          </a:bodyPr>
          <a:lstStyle>
            <a:lvl1pPr indent="-228600" lvl="0" marL="457200" marR="0" rtl="0" algn="r">
              <a:lnSpc>
                <a:spcPct val="90000"/>
              </a:lnSpc>
              <a:spcBef>
                <a:spcPts val="1000"/>
              </a:spcBef>
              <a:spcAft>
                <a:spcPts val="0"/>
              </a:spcAft>
              <a:buClr>
                <a:schemeClr val="lt1"/>
              </a:buClr>
              <a:buSzPts val="1800"/>
              <a:buFont typeface="Arial"/>
              <a:buNone/>
              <a:defRPr b="0" i="0" sz="1800" u="none" cap="none" strike="noStrike">
                <a:solidFill>
                  <a:schemeClr val="l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grpSp>
        <p:nvGrpSpPr>
          <p:cNvPr id="136" name="Google Shape;136;p12"/>
          <p:cNvGrpSpPr/>
          <p:nvPr/>
        </p:nvGrpSpPr>
        <p:grpSpPr>
          <a:xfrm>
            <a:off x="631006" y="4117592"/>
            <a:ext cx="3331393" cy="103887"/>
            <a:chOff x="684347" y="4117593"/>
            <a:chExt cx="2157724" cy="78630"/>
          </a:xfrm>
        </p:grpSpPr>
        <p:sp>
          <p:nvSpPr>
            <p:cNvPr id="137" name="Google Shape;137;p12"/>
            <p:cNvSpPr/>
            <p:nvPr/>
          </p:nvSpPr>
          <p:spPr>
            <a:xfrm>
              <a:off x="684347" y="4117593"/>
              <a:ext cx="1078862" cy="78630"/>
            </a:xfrm>
            <a:prstGeom prst="rect">
              <a:avLst/>
            </a:prstGeom>
            <a:solidFill>
              <a:srgbClr val="9DC0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38" name="Google Shape;138;p12"/>
            <p:cNvSpPr/>
            <p:nvPr/>
          </p:nvSpPr>
          <p:spPr>
            <a:xfrm>
              <a:off x="1763209" y="4117593"/>
              <a:ext cx="1078862" cy="78630"/>
            </a:xfrm>
            <a:prstGeom prst="rect">
              <a:avLst/>
            </a:prstGeom>
            <a:solidFill>
              <a:srgbClr val="06539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grpSp>
      <p:sp>
        <p:nvSpPr>
          <p:cNvPr id="139" name="Google Shape;139;p12"/>
          <p:cNvSpPr/>
          <p:nvPr>
            <p:ph idx="4" type="pic"/>
          </p:nvPr>
        </p:nvSpPr>
        <p:spPr>
          <a:xfrm>
            <a:off x="6781800" y="1262062"/>
            <a:ext cx="5067300" cy="4056697"/>
          </a:xfrm>
          <a:prstGeom prst="rect">
            <a:avLst/>
          </a:prstGeom>
          <a:solidFill>
            <a:srgbClr val="D1E3FE"/>
          </a:solidFill>
          <a:ln>
            <a:noFill/>
          </a:ln>
        </p:spPr>
      </p:sp>
      <p:sp>
        <p:nvSpPr>
          <p:cNvPr id="140" name="Google Shape;14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bg>
      <p:bgPr>
        <a:solidFill>
          <a:schemeClr val="lt1"/>
        </a:solidFill>
      </p:bgPr>
    </p:bg>
    <p:spTree>
      <p:nvGrpSpPr>
        <p:cNvPr id="141" name="Shape 141"/>
        <p:cNvGrpSpPr/>
        <p:nvPr/>
      </p:nvGrpSpPr>
      <p:grpSpPr>
        <a:xfrm>
          <a:off x="0" y="0"/>
          <a:ext cx="0" cy="0"/>
          <a:chOff x="0" y="0"/>
          <a:chExt cx="0" cy="0"/>
        </a:xfrm>
      </p:grpSpPr>
      <p:grpSp>
        <p:nvGrpSpPr>
          <p:cNvPr id="142" name="Google Shape;142;p13"/>
          <p:cNvGrpSpPr/>
          <p:nvPr/>
        </p:nvGrpSpPr>
        <p:grpSpPr>
          <a:xfrm rot="10800000">
            <a:off x="-2" y="6503272"/>
            <a:ext cx="12192001" cy="364604"/>
            <a:chOff x="-1" y="6488317"/>
            <a:chExt cx="12192001" cy="364604"/>
          </a:xfrm>
        </p:grpSpPr>
        <p:sp>
          <p:nvSpPr>
            <p:cNvPr id="143" name="Google Shape;143;p13"/>
            <p:cNvSpPr/>
            <p:nvPr/>
          </p:nvSpPr>
          <p:spPr>
            <a:xfrm>
              <a:off x="-1" y="6488317"/>
              <a:ext cx="8181511" cy="364603"/>
            </a:xfrm>
            <a:prstGeom prst="rect">
              <a:avLst/>
            </a:prstGeom>
            <a:solidFill>
              <a:srgbClr val="9DC0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44" name="Google Shape;144;p13"/>
            <p:cNvSpPr/>
            <p:nvPr/>
          </p:nvSpPr>
          <p:spPr>
            <a:xfrm>
              <a:off x="8153399" y="6488318"/>
              <a:ext cx="4038601" cy="364603"/>
            </a:xfrm>
            <a:prstGeom prst="rect">
              <a:avLst/>
            </a:prstGeom>
            <a:solidFill>
              <a:srgbClr val="06539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grpSp>
      <p:sp>
        <p:nvSpPr>
          <p:cNvPr id="145" name="Google Shape;145;p13"/>
          <p:cNvSpPr txBox="1"/>
          <p:nvPr/>
        </p:nvSpPr>
        <p:spPr>
          <a:xfrm>
            <a:off x="616415" y="6554770"/>
            <a:ext cx="1778442" cy="261610"/>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lang="en-US" sz="1100">
                <a:solidFill>
                  <a:schemeClr val="lt1"/>
                </a:solidFill>
                <a:latin typeface="Open Sans ExtraBold"/>
                <a:ea typeface="Open Sans ExtraBold"/>
                <a:cs typeface="Open Sans ExtraBold"/>
                <a:sym typeface="Open Sans ExtraBold"/>
              </a:rPr>
              <a:t>NHHousing.org</a:t>
            </a:r>
            <a:endParaRPr/>
          </a:p>
        </p:txBody>
      </p:sp>
      <p:pic>
        <p:nvPicPr>
          <p:cNvPr id="146" name="Google Shape;146;p13"/>
          <p:cNvPicPr preferRelativeResize="0"/>
          <p:nvPr/>
        </p:nvPicPr>
        <p:blipFill rotWithShape="1">
          <a:blip r:embed="rId2">
            <a:alphaModFix/>
          </a:blip>
          <a:srcRect b="0" l="0" r="0" t="0"/>
          <a:stretch/>
        </p:blipFill>
        <p:spPr>
          <a:xfrm>
            <a:off x="571480" y="5920740"/>
            <a:ext cx="1151764" cy="578185"/>
          </a:xfrm>
          <a:prstGeom prst="rect">
            <a:avLst/>
          </a:prstGeom>
          <a:noFill/>
          <a:ln>
            <a:noFill/>
          </a:ln>
        </p:spPr>
      </p:pic>
      <p:sp>
        <p:nvSpPr>
          <p:cNvPr id="147" name="Google Shape;147;p13"/>
          <p:cNvSpPr txBox="1"/>
          <p:nvPr>
            <p:ph idx="1" type="body"/>
          </p:nvPr>
        </p:nvSpPr>
        <p:spPr>
          <a:xfrm>
            <a:off x="609600" y="1127125"/>
            <a:ext cx="9136380" cy="437515"/>
          </a:xfrm>
          <a:prstGeom prst="rect">
            <a:avLst/>
          </a:prstGeom>
          <a:noFill/>
          <a:ln>
            <a:noFill/>
          </a:ln>
        </p:spPr>
        <p:txBody>
          <a:bodyPr anchorCtr="0" anchor="t" bIns="45700" lIns="0" spcFirstLastPara="1" rIns="91425" wrap="square" tIns="45700">
            <a:noAutofit/>
          </a:bodyPr>
          <a:lstStyle>
            <a:lvl1pPr indent="-228600" lvl="0" marL="457200" marR="0" rtl="0" algn="l">
              <a:lnSpc>
                <a:spcPct val="90000"/>
              </a:lnSpc>
              <a:spcBef>
                <a:spcPts val="1000"/>
              </a:spcBef>
              <a:spcAft>
                <a:spcPts val="0"/>
              </a:spcAft>
              <a:buClr>
                <a:srgbClr val="3A3838"/>
              </a:buClr>
              <a:buSzPts val="2400"/>
              <a:buFont typeface="Arial"/>
              <a:buNone/>
              <a:defRPr b="0" i="0" sz="2400" u="none" cap="none" strike="noStrike">
                <a:solidFill>
                  <a:srgbClr val="3A3838"/>
                </a:solidFill>
                <a:latin typeface="Open Sans SemiBold"/>
                <a:ea typeface="Open Sans SemiBold"/>
                <a:cs typeface="Open Sans SemiBold"/>
                <a:sym typeface="Open Sans Semi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48" name="Google Shape;148;p13"/>
          <p:cNvSpPr txBox="1"/>
          <p:nvPr>
            <p:ph idx="2" type="body"/>
          </p:nvPr>
        </p:nvSpPr>
        <p:spPr>
          <a:xfrm>
            <a:off x="609600" y="1574800"/>
            <a:ext cx="9151620" cy="3687763"/>
          </a:xfrm>
          <a:prstGeom prst="rect">
            <a:avLst/>
          </a:prstGeom>
          <a:noFill/>
          <a:ln>
            <a:noFill/>
          </a:ln>
        </p:spPr>
        <p:txBody>
          <a:bodyPr anchorCtr="0" anchor="t" bIns="45700" lIns="0" spcFirstLastPara="1" rIns="91425" wrap="square" tIns="45700">
            <a:noAutofit/>
          </a:bodyPr>
          <a:lstStyle>
            <a:lvl1pPr indent="-381000" lvl="0" marL="457200" marR="0" rtl="0" algn="l">
              <a:lnSpc>
                <a:spcPct val="90000"/>
              </a:lnSpc>
              <a:spcBef>
                <a:spcPts val="1000"/>
              </a:spcBef>
              <a:spcAft>
                <a:spcPts val="0"/>
              </a:spcAft>
              <a:buClr>
                <a:srgbClr val="9DC02E"/>
              </a:buClr>
              <a:buSzPts val="2400"/>
              <a:buFont typeface="Arial"/>
              <a:buChar char="•"/>
              <a:defRPr b="0" i="0" sz="2400" u="none" cap="none" strike="noStrike">
                <a:solidFill>
                  <a:srgbClr val="3A3838"/>
                </a:solidFill>
                <a:latin typeface="Open Sans"/>
                <a:ea typeface="Open Sans"/>
                <a:cs typeface="Open Sans"/>
                <a:sym typeface="Open Sans"/>
              </a:defRPr>
            </a:lvl1pPr>
            <a:lvl2pPr indent="-317500" lvl="1" marL="914400" marR="0" rtl="0" algn="l">
              <a:lnSpc>
                <a:spcPct val="90000"/>
              </a:lnSpc>
              <a:spcBef>
                <a:spcPts val="500"/>
              </a:spcBef>
              <a:spcAft>
                <a:spcPts val="0"/>
              </a:spcAft>
              <a:buClr>
                <a:srgbClr val="9DC02E"/>
              </a:buClr>
              <a:buSzPts val="1400"/>
              <a:buFont typeface="Noto Sans Symbols"/>
              <a:buChar char="❑"/>
              <a:defRPr b="0" i="0" sz="2000" u="none" cap="none" strike="noStrike">
                <a:solidFill>
                  <a:srgbClr val="3A3838"/>
                </a:solidFill>
                <a:latin typeface="Open Sans"/>
                <a:ea typeface="Open Sans"/>
                <a:cs typeface="Open Sans"/>
                <a:sym typeface="Open Sans"/>
              </a:defRPr>
            </a:lvl2pPr>
            <a:lvl3pPr indent="-342900" lvl="2" marL="1371600" marR="0" rtl="0" algn="l">
              <a:lnSpc>
                <a:spcPct val="90000"/>
              </a:lnSpc>
              <a:spcBef>
                <a:spcPts val="500"/>
              </a:spcBef>
              <a:spcAft>
                <a:spcPts val="0"/>
              </a:spcAft>
              <a:buClr>
                <a:srgbClr val="9DC02E"/>
              </a:buClr>
              <a:buSzPts val="1800"/>
              <a:buFont typeface="Open Sans"/>
              <a:buChar char="−"/>
              <a:defRPr b="0" i="1" sz="1800" u="none" cap="none" strike="noStrike">
                <a:solidFill>
                  <a:srgbClr val="3A3838"/>
                </a:solidFill>
                <a:latin typeface="Open Sans"/>
                <a:ea typeface="Open Sans"/>
                <a:cs typeface="Open Sans"/>
                <a:sym typeface="Open Sans"/>
              </a:defRPr>
            </a:lvl3pPr>
            <a:lvl4pPr indent="-342900" lvl="3" marL="1828800" marR="0" rtl="0" algn="l">
              <a:lnSpc>
                <a:spcPct val="90000"/>
              </a:lnSpc>
              <a:spcBef>
                <a:spcPts val="500"/>
              </a:spcBef>
              <a:spcAft>
                <a:spcPts val="0"/>
              </a:spcAft>
              <a:buClr>
                <a:srgbClr val="9DC02E"/>
              </a:buClr>
              <a:buSzPts val="1800"/>
              <a:buFont typeface="Arial"/>
              <a:buChar char="•"/>
              <a:defRPr b="0" i="0" sz="1800" u="none" cap="none" strike="noStrike">
                <a:solidFill>
                  <a:srgbClr val="3A3838"/>
                </a:solidFill>
                <a:latin typeface="Open Sans"/>
                <a:ea typeface="Open Sans"/>
                <a:cs typeface="Open Sans"/>
                <a:sym typeface="Open Sans"/>
              </a:defRPr>
            </a:lvl4pPr>
            <a:lvl5pPr indent="-342900" lvl="4" marL="2286000" marR="0" rtl="0" algn="l">
              <a:lnSpc>
                <a:spcPct val="90000"/>
              </a:lnSpc>
              <a:spcBef>
                <a:spcPts val="500"/>
              </a:spcBef>
              <a:spcAft>
                <a:spcPts val="0"/>
              </a:spcAft>
              <a:buClr>
                <a:srgbClr val="9DC02E"/>
              </a:buClr>
              <a:buSzPts val="1800"/>
              <a:buFont typeface="Arial"/>
              <a:buChar char="•"/>
              <a:defRPr b="0" i="0" sz="1800" u="none" cap="none" strike="noStrike">
                <a:solidFill>
                  <a:srgbClr val="3A3838"/>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49" name="Google Shape;149;p13"/>
          <p:cNvSpPr txBox="1"/>
          <p:nvPr>
            <p:ph idx="3" type="body"/>
          </p:nvPr>
        </p:nvSpPr>
        <p:spPr>
          <a:xfrm>
            <a:off x="609600" y="457200"/>
            <a:ext cx="10972800" cy="660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65391"/>
              </a:buClr>
              <a:buSzPts val="3200"/>
              <a:buFont typeface="Arial"/>
              <a:buNone/>
              <a:defRPr b="0" i="0" sz="3200" u="none" cap="none" strike="noStrike">
                <a:solidFill>
                  <a:srgbClr val="06539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50" name="Google Shape;150;p13"/>
          <p:cNvSpPr txBox="1"/>
          <p:nvPr>
            <p:ph idx="4" type="body"/>
          </p:nvPr>
        </p:nvSpPr>
        <p:spPr>
          <a:xfrm>
            <a:off x="4038601" y="6575743"/>
            <a:ext cx="7543800" cy="274637"/>
          </a:xfrm>
          <a:prstGeom prst="rect">
            <a:avLst/>
          </a:prstGeom>
          <a:noFill/>
          <a:ln>
            <a:noFill/>
          </a:ln>
        </p:spPr>
        <p:txBody>
          <a:bodyPr anchorCtr="0" anchor="t" bIns="45700" lIns="91425" spcFirstLastPara="1" rIns="0" wrap="square" tIns="45700">
            <a:noAutofit/>
          </a:bodyPr>
          <a:lstStyle>
            <a:lvl1pPr indent="-228600" lvl="0" marL="457200" marR="0" rtl="0" algn="r">
              <a:lnSpc>
                <a:spcPct val="90000"/>
              </a:lnSpc>
              <a:spcBef>
                <a:spcPts val="1000"/>
              </a:spcBef>
              <a:spcAft>
                <a:spcPts val="0"/>
              </a:spcAft>
              <a:buClr>
                <a:schemeClr val="lt1"/>
              </a:buClr>
              <a:buSzPts val="1100"/>
              <a:buFont typeface="Arial"/>
              <a:buNone/>
              <a:defRPr b="0" i="0" sz="1100" u="none" cap="none" strike="noStrike">
                <a:solidFill>
                  <a:schemeClr val="lt1"/>
                </a:solidFill>
                <a:latin typeface="Open Sans ExtraBold"/>
                <a:ea typeface="Open Sans ExtraBold"/>
                <a:cs typeface="Open Sans ExtraBold"/>
                <a:sym typeface="Open Sans Extra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51" name="Google Shape;151;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8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bg>
      <p:bgPr>
        <a:blipFill>
          <a:blip r:embed="rId2">
            <a:alphaModFix/>
          </a:blip>
          <a:stretch>
            <a:fillRect/>
          </a:stretch>
        </a:blipFill>
      </p:bgPr>
    </p:bg>
    <p:spTree>
      <p:nvGrpSpPr>
        <p:cNvPr id="152" name="Shape 152"/>
        <p:cNvGrpSpPr/>
        <p:nvPr/>
      </p:nvGrpSpPr>
      <p:grpSpPr>
        <a:xfrm>
          <a:off x="0" y="0"/>
          <a:ext cx="0" cy="0"/>
          <a:chOff x="0" y="0"/>
          <a:chExt cx="0" cy="0"/>
        </a:xfrm>
      </p:grpSpPr>
      <p:sp>
        <p:nvSpPr>
          <p:cNvPr id="153" name="Google Shape;153;p14"/>
          <p:cNvSpPr/>
          <p:nvPr/>
        </p:nvSpPr>
        <p:spPr>
          <a:xfrm>
            <a:off x="0" y="0"/>
            <a:ext cx="12192000" cy="6504972"/>
          </a:xfrm>
          <a:prstGeom prst="rect">
            <a:avLst/>
          </a:prstGeom>
          <a:gradFill>
            <a:gsLst>
              <a:gs pos="0">
                <a:schemeClr val="lt1"/>
              </a:gs>
              <a:gs pos="34000">
                <a:schemeClr val="lt1"/>
              </a:gs>
              <a:gs pos="100000">
                <a:srgbClr val="FFFFFF">
                  <a:alpha val="13725"/>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grpSp>
        <p:nvGrpSpPr>
          <p:cNvPr id="154" name="Google Shape;154;p14"/>
          <p:cNvGrpSpPr/>
          <p:nvPr/>
        </p:nvGrpSpPr>
        <p:grpSpPr>
          <a:xfrm rot="10800000">
            <a:off x="-2" y="6503272"/>
            <a:ext cx="12192001" cy="364604"/>
            <a:chOff x="-1" y="6488317"/>
            <a:chExt cx="12192001" cy="364604"/>
          </a:xfrm>
        </p:grpSpPr>
        <p:sp>
          <p:nvSpPr>
            <p:cNvPr id="155" name="Google Shape;155;p14"/>
            <p:cNvSpPr/>
            <p:nvPr/>
          </p:nvSpPr>
          <p:spPr>
            <a:xfrm>
              <a:off x="-1" y="6488317"/>
              <a:ext cx="8181511" cy="364603"/>
            </a:xfrm>
            <a:prstGeom prst="rect">
              <a:avLst/>
            </a:prstGeom>
            <a:solidFill>
              <a:srgbClr val="9DC0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56" name="Google Shape;156;p14"/>
            <p:cNvSpPr/>
            <p:nvPr/>
          </p:nvSpPr>
          <p:spPr>
            <a:xfrm>
              <a:off x="8153399" y="6488318"/>
              <a:ext cx="4038601" cy="364603"/>
            </a:xfrm>
            <a:prstGeom prst="rect">
              <a:avLst/>
            </a:prstGeom>
            <a:solidFill>
              <a:srgbClr val="06539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grpSp>
      <p:sp>
        <p:nvSpPr>
          <p:cNvPr id="157" name="Google Shape;157;p14"/>
          <p:cNvSpPr txBox="1"/>
          <p:nvPr/>
        </p:nvSpPr>
        <p:spPr>
          <a:xfrm>
            <a:off x="616415" y="6554770"/>
            <a:ext cx="1874236" cy="261610"/>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lang="en-US" sz="1100">
                <a:solidFill>
                  <a:schemeClr val="lt1"/>
                </a:solidFill>
                <a:latin typeface="Open Sans ExtraBold"/>
                <a:ea typeface="Open Sans ExtraBold"/>
                <a:cs typeface="Open Sans ExtraBold"/>
                <a:sym typeface="Open Sans ExtraBold"/>
              </a:rPr>
              <a:t>NHHousing.org</a:t>
            </a:r>
            <a:endParaRPr/>
          </a:p>
        </p:txBody>
      </p:sp>
      <p:pic>
        <p:nvPicPr>
          <p:cNvPr id="158" name="Google Shape;158;p14"/>
          <p:cNvPicPr preferRelativeResize="0"/>
          <p:nvPr/>
        </p:nvPicPr>
        <p:blipFill rotWithShape="1">
          <a:blip r:embed="rId3">
            <a:alphaModFix/>
          </a:blip>
          <a:srcRect b="0" l="0" r="0" t="0"/>
          <a:stretch/>
        </p:blipFill>
        <p:spPr>
          <a:xfrm>
            <a:off x="571480" y="5920740"/>
            <a:ext cx="1151764" cy="578185"/>
          </a:xfrm>
          <a:prstGeom prst="rect">
            <a:avLst/>
          </a:prstGeom>
          <a:noFill/>
          <a:ln>
            <a:noFill/>
          </a:ln>
        </p:spPr>
      </p:pic>
      <p:sp>
        <p:nvSpPr>
          <p:cNvPr id="159" name="Google Shape;159;p14"/>
          <p:cNvSpPr txBox="1"/>
          <p:nvPr>
            <p:ph idx="1" type="body"/>
          </p:nvPr>
        </p:nvSpPr>
        <p:spPr>
          <a:xfrm>
            <a:off x="609600" y="1127125"/>
            <a:ext cx="9136380" cy="437515"/>
          </a:xfrm>
          <a:prstGeom prst="rect">
            <a:avLst/>
          </a:prstGeom>
          <a:noFill/>
          <a:ln>
            <a:noFill/>
          </a:ln>
        </p:spPr>
        <p:txBody>
          <a:bodyPr anchorCtr="0" anchor="t" bIns="45700" lIns="0" spcFirstLastPara="1" rIns="91425" wrap="square" tIns="45700">
            <a:noAutofit/>
          </a:bodyPr>
          <a:lstStyle>
            <a:lvl1pPr indent="-228600" lvl="0" marL="457200" marR="0" rtl="0" algn="l">
              <a:lnSpc>
                <a:spcPct val="90000"/>
              </a:lnSpc>
              <a:spcBef>
                <a:spcPts val="1000"/>
              </a:spcBef>
              <a:spcAft>
                <a:spcPts val="0"/>
              </a:spcAft>
              <a:buClr>
                <a:srgbClr val="3A3838"/>
              </a:buClr>
              <a:buSzPts val="2400"/>
              <a:buFont typeface="Arial"/>
              <a:buNone/>
              <a:defRPr b="0" i="0" sz="2400" u="none" cap="none" strike="noStrike">
                <a:solidFill>
                  <a:srgbClr val="3A3838"/>
                </a:solidFill>
                <a:latin typeface="Open Sans SemiBold"/>
                <a:ea typeface="Open Sans SemiBold"/>
                <a:cs typeface="Open Sans SemiBold"/>
                <a:sym typeface="Open Sans Semi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60" name="Google Shape;160;p14"/>
          <p:cNvSpPr txBox="1"/>
          <p:nvPr>
            <p:ph idx="2" type="body"/>
          </p:nvPr>
        </p:nvSpPr>
        <p:spPr>
          <a:xfrm>
            <a:off x="609600" y="1574800"/>
            <a:ext cx="9151620" cy="3687763"/>
          </a:xfrm>
          <a:prstGeom prst="rect">
            <a:avLst/>
          </a:prstGeom>
          <a:noFill/>
          <a:ln>
            <a:noFill/>
          </a:ln>
        </p:spPr>
        <p:txBody>
          <a:bodyPr anchorCtr="0" anchor="t" bIns="45700" lIns="0" spcFirstLastPara="1" rIns="91425" wrap="square" tIns="45700">
            <a:noAutofit/>
          </a:bodyPr>
          <a:lstStyle>
            <a:lvl1pPr indent="-381000" lvl="0" marL="457200" marR="0" rtl="0" algn="l">
              <a:lnSpc>
                <a:spcPct val="90000"/>
              </a:lnSpc>
              <a:spcBef>
                <a:spcPts val="1000"/>
              </a:spcBef>
              <a:spcAft>
                <a:spcPts val="0"/>
              </a:spcAft>
              <a:buClr>
                <a:srgbClr val="9DC02E"/>
              </a:buClr>
              <a:buSzPts val="2400"/>
              <a:buFont typeface="Arial"/>
              <a:buChar char="•"/>
              <a:defRPr b="0" i="0" sz="2400" u="none" cap="none" strike="noStrike">
                <a:solidFill>
                  <a:srgbClr val="3A3838"/>
                </a:solidFill>
                <a:latin typeface="Open Sans"/>
                <a:ea typeface="Open Sans"/>
                <a:cs typeface="Open Sans"/>
                <a:sym typeface="Open Sans"/>
              </a:defRPr>
            </a:lvl1pPr>
            <a:lvl2pPr indent="-317500" lvl="1" marL="914400" marR="0" rtl="0" algn="l">
              <a:lnSpc>
                <a:spcPct val="90000"/>
              </a:lnSpc>
              <a:spcBef>
                <a:spcPts val="500"/>
              </a:spcBef>
              <a:spcAft>
                <a:spcPts val="0"/>
              </a:spcAft>
              <a:buClr>
                <a:srgbClr val="9DC02E"/>
              </a:buClr>
              <a:buSzPts val="1400"/>
              <a:buFont typeface="Noto Sans Symbols"/>
              <a:buChar char="❑"/>
              <a:defRPr b="0" i="0" sz="2000" u="none" cap="none" strike="noStrike">
                <a:solidFill>
                  <a:srgbClr val="3A3838"/>
                </a:solidFill>
                <a:latin typeface="Open Sans"/>
                <a:ea typeface="Open Sans"/>
                <a:cs typeface="Open Sans"/>
                <a:sym typeface="Open Sans"/>
              </a:defRPr>
            </a:lvl2pPr>
            <a:lvl3pPr indent="-342900" lvl="2" marL="1371600" marR="0" rtl="0" algn="l">
              <a:lnSpc>
                <a:spcPct val="90000"/>
              </a:lnSpc>
              <a:spcBef>
                <a:spcPts val="500"/>
              </a:spcBef>
              <a:spcAft>
                <a:spcPts val="0"/>
              </a:spcAft>
              <a:buClr>
                <a:srgbClr val="9DC02E"/>
              </a:buClr>
              <a:buSzPts val="1800"/>
              <a:buFont typeface="Open Sans"/>
              <a:buChar char="−"/>
              <a:defRPr b="0" i="1" sz="1800" u="none" cap="none" strike="noStrike">
                <a:solidFill>
                  <a:srgbClr val="3A3838"/>
                </a:solidFill>
                <a:latin typeface="Open Sans"/>
                <a:ea typeface="Open Sans"/>
                <a:cs typeface="Open Sans"/>
                <a:sym typeface="Open Sans"/>
              </a:defRPr>
            </a:lvl3pPr>
            <a:lvl4pPr indent="-342900" lvl="3" marL="1828800" marR="0" rtl="0" algn="l">
              <a:lnSpc>
                <a:spcPct val="90000"/>
              </a:lnSpc>
              <a:spcBef>
                <a:spcPts val="500"/>
              </a:spcBef>
              <a:spcAft>
                <a:spcPts val="0"/>
              </a:spcAft>
              <a:buClr>
                <a:srgbClr val="9DC02E"/>
              </a:buClr>
              <a:buSzPts val="1800"/>
              <a:buFont typeface="Arial"/>
              <a:buChar char="•"/>
              <a:defRPr b="0" i="0" sz="1800" u="none" cap="none" strike="noStrike">
                <a:solidFill>
                  <a:srgbClr val="3A3838"/>
                </a:solidFill>
                <a:latin typeface="Open Sans"/>
                <a:ea typeface="Open Sans"/>
                <a:cs typeface="Open Sans"/>
                <a:sym typeface="Open Sans"/>
              </a:defRPr>
            </a:lvl4pPr>
            <a:lvl5pPr indent="-342900" lvl="4" marL="2286000" marR="0" rtl="0" algn="l">
              <a:lnSpc>
                <a:spcPct val="90000"/>
              </a:lnSpc>
              <a:spcBef>
                <a:spcPts val="500"/>
              </a:spcBef>
              <a:spcAft>
                <a:spcPts val="0"/>
              </a:spcAft>
              <a:buClr>
                <a:srgbClr val="9DC02E"/>
              </a:buClr>
              <a:buSzPts val="1800"/>
              <a:buFont typeface="Arial"/>
              <a:buChar char="•"/>
              <a:defRPr b="0" i="0" sz="1800" u="none" cap="none" strike="noStrike">
                <a:solidFill>
                  <a:srgbClr val="3A3838"/>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61" name="Google Shape;161;p14"/>
          <p:cNvSpPr txBox="1"/>
          <p:nvPr>
            <p:ph idx="3" type="body"/>
          </p:nvPr>
        </p:nvSpPr>
        <p:spPr>
          <a:xfrm>
            <a:off x="609600" y="457200"/>
            <a:ext cx="10972800" cy="660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65391"/>
              </a:buClr>
              <a:buSzPts val="3200"/>
              <a:buFont typeface="Arial"/>
              <a:buNone/>
              <a:defRPr b="0" i="0" sz="3200" u="none" cap="none" strike="noStrike">
                <a:solidFill>
                  <a:srgbClr val="06539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62" name="Google Shape;162;p14"/>
          <p:cNvSpPr txBox="1"/>
          <p:nvPr>
            <p:ph idx="4" type="body"/>
          </p:nvPr>
        </p:nvSpPr>
        <p:spPr>
          <a:xfrm>
            <a:off x="4038601" y="6575743"/>
            <a:ext cx="7543800" cy="274637"/>
          </a:xfrm>
          <a:prstGeom prst="rect">
            <a:avLst/>
          </a:prstGeom>
          <a:noFill/>
          <a:ln>
            <a:noFill/>
          </a:ln>
        </p:spPr>
        <p:txBody>
          <a:bodyPr anchorCtr="0" anchor="t" bIns="45700" lIns="91425" spcFirstLastPara="1" rIns="0" wrap="square" tIns="45700">
            <a:noAutofit/>
          </a:bodyPr>
          <a:lstStyle>
            <a:lvl1pPr indent="-228600" lvl="0" marL="457200" marR="0" rtl="0" algn="r">
              <a:lnSpc>
                <a:spcPct val="90000"/>
              </a:lnSpc>
              <a:spcBef>
                <a:spcPts val="1000"/>
              </a:spcBef>
              <a:spcAft>
                <a:spcPts val="0"/>
              </a:spcAft>
              <a:buClr>
                <a:schemeClr val="lt1"/>
              </a:buClr>
              <a:buSzPts val="1100"/>
              <a:buFont typeface="Arial"/>
              <a:buNone/>
              <a:defRPr b="0" i="0" sz="1100" u="none" cap="none" strike="noStrike">
                <a:solidFill>
                  <a:schemeClr val="lt1"/>
                </a:solidFill>
                <a:latin typeface="Open Sans ExtraBold"/>
                <a:ea typeface="Open Sans ExtraBold"/>
                <a:cs typeface="Open Sans ExtraBold"/>
                <a:sym typeface="Open Sans Extra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63" name="Google Shape;16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bg>
      <p:bgPr>
        <a:blipFill>
          <a:blip r:embed="rId2">
            <a:alphaModFix/>
          </a:blip>
          <a:stretch>
            <a:fillRect/>
          </a:stretch>
        </a:blipFill>
      </p:bgPr>
    </p:bg>
    <p:spTree>
      <p:nvGrpSpPr>
        <p:cNvPr id="164" name="Shape 164"/>
        <p:cNvGrpSpPr/>
        <p:nvPr/>
      </p:nvGrpSpPr>
      <p:grpSpPr>
        <a:xfrm>
          <a:off x="0" y="0"/>
          <a:ext cx="0" cy="0"/>
          <a:chOff x="0" y="0"/>
          <a:chExt cx="0" cy="0"/>
        </a:xfrm>
      </p:grpSpPr>
      <p:sp>
        <p:nvSpPr>
          <p:cNvPr id="165" name="Google Shape;165;p15"/>
          <p:cNvSpPr/>
          <p:nvPr/>
        </p:nvSpPr>
        <p:spPr>
          <a:xfrm>
            <a:off x="0" y="0"/>
            <a:ext cx="12192000" cy="6504972"/>
          </a:xfrm>
          <a:prstGeom prst="rect">
            <a:avLst/>
          </a:prstGeom>
          <a:gradFill>
            <a:gsLst>
              <a:gs pos="0">
                <a:schemeClr val="lt1"/>
              </a:gs>
              <a:gs pos="34000">
                <a:schemeClr val="lt1"/>
              </a:gs>
              <a:gs pos="100000">
                <a:srgbClr val="FFFFFF">
                  <a:alpha val="13725"/>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grpSp>
        <p:nvGrpSpPr>
          <p:cNvPr id="166" name="Google Shape;166;p15"/>
          <p:cNvGrpSpPr/>
          <p:nvPr/>
        </p:nvGrpSpPr>
        <p:grpSpPr>
          <a:xfrm rot="10800000">
            <a:off x="-2" y="6503272"/>
            <a:ext cx="12192000" cy="364603"/>
            <a:chOff x="0" y="6488318"/>
            <a:chExt cx="12192000" cy="364603"/>
          </a:xfrm>
        </p:grpSpPr>
        <p:sp>
          <p:nvSpPr>
            <p:cNvPr id="167" name="Google Shape;167;p15"/>
            <p:cNvSpPr/>
            <p:nvPr/>
          </p:nvSpPr>
          <p:spPr>
            <a:xfrm>
              <a:off x="0" y="6488318"/>
              <a:ext cx="8150859" cy="364603"/>
            </a:xfrm>
            <a:prstGeom prst="rect">
              <a:avLst/>
            </a:prstGeom>
            <a:solidFill>
              <a:srgbClr val="9DC0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68" name="Google Shape;168;p15"/>
            <p:cNvSpPr/>
            <p:nvPr/>
          </p:nvSpPr>
          <p:spPr>
            <a:xfrm>
              <a:off x="8153399" y="6488318"/>
              <a:ext cx="4038601" cy="364603"/>
            </a:xfrm>
            <a:prstGeom prst="rect">
              <a:avLst/>
            </a:prstGeom>
            <a:solidFill>
              <a:srgbClr val="06539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grpSp>
      <p:sp>
        <p:nvSpPr>
          <p:cNvPr id="169" name="Google Shape;169;p15"/>
          <p:cNvSpPr txBox="1"/>
          <p:nvPr/>
        </p:nvSpPr>
        <p:spPr>
          <a:xfrm>
            <a:off x="616415" y="6554770"/>
            <a:ext cx="1970031" cy="261610"/>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lang="en-US" sz="1100">
                <a:solidFill>
                  <a:schemeClr val="lt1"/>
                </a:solidFill>
                <a:latin typeface="Open Sans ExtraBold"/>
                <a:ea typeface="Open Sans ExtraBold"/>
                <a:cs typeface="Open Sans ExtraBold"/>
                <a:sym typeface="Open Sans ExtraBold"/>
              </a:rPr>
              <a:t>NHHousing.org</a:t>
            </a:r>
            <a:endParaRPr/>
          </a:p>
        </p:txBody>
      </p:sp>
      <p:pic>
        <p:nvPicPr>
          <p:cNvPr id="170" name="Google Shape;170;p15"/>
          <p:cNvPicPr preferRelativeResize="0"/>
          <p:nvPr/>
        </p:nvPicPr>
        <p:blipFill rotWithShape="1">
          <a:blip r:embed="rId3">
            <a:alphaModFix/>
          </a:blip>
          <a:srcRect b="0" l="0" r="0" t="0"/>
          <a:stretch/>
        </p:blipFill>
        <p:spPr>
          <a:xfrm>
            <a:off x="578355" y="5920740"/>
            <a:ext cx="1151764" cy="578185"/>
          </a:xfrm>
          <a:prstGeom prst="rect">
            <a:avLst/>
          </a:prstGeom>
          <a:noFill/>
          <a:ln>
            <a:noFill/>
          </a:ln>
        </p:spPr>
      </p:pic>
      <p:sp>
        <p:nvSpPr>
          <p:cNvPr id="171" name="Google Shape;171;p15"/>
          <p:cNvSpPr txBox="1"/>
          <p:nvPr>
            <p:ph idx="1" type="body"/>
          </p:nvPr>
        </p:nvSpPr>
        <p:spPr>
          <a:xfrm>
            <a:off x="5562600" y="936625"/>
            <a:ext cx="4221480" cy="437515"/>
          </a:xfrm>
          <a:prstGeom prst="rect">
            <a:avLst/>
          </a:prstGeom>
          <a:noFill/>
          <a:ln>
            <a:noFill/>
          </a:ln>
        </p:spPr>
        <p:txBody>
          <a:bodyPr anchorCtr="0" anchor="t" bIns="45700" lIns="0" spcFirstLastPara="1" rIns="91425" wrap="square" tIns="45700">
            <a:noAutofit/>
          </a:bodyPr>
          <a:lstStyle>
            <a:lvl1pPr indent="-228600" lvl="0" marL="457200" marR="0" rtl="0" algn="l">
              <a:lnSpc>
                <a:spcPct val="90000"/>
              </a:lnSpc>
              <a:spcBef>
                <a:spcPts val="1000"/>
              </a:spcBef>
              <a:spcAft>
                <a:spcPts val="0"/>
              </a:spcAft>
              <a:buClr>
                <a:srgbClr val="3A3838"/>
              </a:buClr>
              <a:buSzPts val="2400"/>
              <a:buFont typeface="Arial"/>
              <a:buNone/>
              <a:defRPr b="0" i="0" sz="2400" u="none" cap="none" strike="noStrike">
                <a:solidFill>
                  <a:srgbClr val="3A3838"/>
                </a:solidFill>
                <a:latin typeface="Open Sans SemiBold"/>
                <a:ea typeface="Open Sans SemiBold"/>
                <a:cs typeface="Open Sans SemiBold"/>
                <a:sym typeface="Open Sans Semi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72" name="Google Shape;172;p15"/>
          <p:cNvSpPr txBox="1"/>
          <p:nvPr>
            <p:ph idx="2" type="body"/>
          </p:nvPr>
        </p:nvSpPr>
        <p:spPr>
          <a:xfrm>
            <a:off x="5570220" y="1384300"/>
            <a:ext cx="4229100" cy="3687763"/>
          </a:xfrm>
          <a:prstGeom prst="rect">
            <a:avLst/>
          </a:prstGeom>
          <a:noFill/>
          <a:ln>
            <a:noFill/>
          </a:ln>
        </p:spPr>
        <p:txBody>
          <a:bodyPr anchorCtr="0" anchor="t" bIns="45700" lIns="0" spcFirstLastPara="1" rIns="91425" wrap="square" tIns="45700">
            <a:noAutofit/>
          </a:bodyPr>
          <a:lstStyle>
            <a:lvl1pPr indent="-381000" lvl="0" marL="457200" marR="0" rtl="0" algn="l">
              <a:lnSpc>
                <a:spcPct val="90000"/>
              </a:lnSpc>
              <a:spcBef>
                <a:spcPts val="1000"/>
              </a:spcBef>
              <a:spcAft>
                <a:spcPts val="0"/>
              </a:spcAft>
              <a:buClr>
                <a:srgbClr val="9DC02E"/>
              </a:buClr>
              <a:buSzPts val="2400"/>
              <a:buFont typeface="Arial"/>
              <a:buChar char="•"/>
              <a:defRPr b="0" i="0" sz="2400" u="none" cap="none" strike="noStrike">
                <a:solidFill>
                  <a:srgbClr val="3A3838"/>
                </a:solidFill>
                <a:latin typeface="Open Sans"/>
                <a:ea typeface="Open Sans"/>
                <a:cs typeface="Open Sans"/>
                <a:sym typeface="Open Sans"/>
              </a:defRPr>
            </a:lvl1pPr>
            <a:lvl2pPr indent="-317500" lvl="1" marL="914400" marR="0" rtl="0" algn="l">
              <a:lnSpc>
                <a:spcPct val="90000"/>
              </a:lnSpc>
              <a:spcBef>
                <a:spcPts val="500"/>
              </a:spcBef>
              <a:spcAft>
                <a:spcPts val="0"/>
              </a:spcAft>
              <a:buClr>
                <a:srgbClr val="9DC02E"/>
              </a:buClr>
              <a:buSzPts val="1400"/>
              <a:buFont typeface="Noto Sans Symbols"/>
              <a:buChar char="❑"/>
              <a:defRPr b="0" i="0" sz="2000" u="none" cap="none" strike="noStrike">
                <a:solidFill>
                  <a:srgbClr val="3A3838"/>
                </a:solidFill>
                <a:latin typeface="Open Sans"/>
                <a:ea typeface="Open Sans"/>
                <a:cs typeface="Open Sans"/>
                <a:sym typeface="Open Sans"/>
              </a:defRPr>
            </a:lvl2pPr>
            <a:lvl3pPr indent="-342900" lvl="2" marL="1371600" marR="0" rtl="0" algn="l">
              <a:lnSpc>
                <a:spcPct val="90000"/>
              </a:lnSpc>
              <a:spcBef>
                <a:spcPts val="500"/>
              </a:spcBef>
              <a:spcAft>
                <a:spcPts val="0"/>
              </a:spcAft>
              <a:buClr>
                <a:srgbClr val="9DC02E"/>
              </a:buClr>
              <a:buSzPts val="1800"/>
              <a:buFont typeface="Open Sans"/>
              <a:buChar char="−"/>
              <a:defRPr b="0" i="1" sz="1800" u="none" cap="none" strike="noStrike">
                <a:solidFill>
                  <a:srgbClr val="3A3838"/>
                </a:solidFill>
                <a:latin typeface="Open Sans"/>
                <a:ea typeface="Open Sans"/>
                <a:cs typeface="Open Sans"/>
                <a:sym typeface="Open Sans"/>
              </a:defRPr>
            </a:lvl3pPr>
            <a:lvl4pPr indent="-342900" lvl="3" marL="1828800" marR="0" rtl="0" algn="l">
              <a:lnSpc>
                <a:spcPct val="90000"/>
              </a:lnSpc>
              <a:spcBef>
                <a:spcPts val="500"/>
              </a:spcBef>
              <a:spcAft>
                <a:spcPts val="0"/>
              </a:spcAft>
              <a:buClr>
                <a:srgbClr val="9DC02E"/>
              </a:buClr>
              <a:buSzPts val="1800"/>
              <a:buFont typeface="Arial"/>
              <a:buChar char="•"/>
              <a:defRPr b="0" i="0" sz="1800" u="none" cap="none" strike="noStrike">
                <a:solidFill>
                  <a:srgbClr val="3A3838"/>
                </a:solidFill>
                <a:latin typeface="Open Sans"/>
                <a:ea typeface="Open Sans"/>
                <a:cs typeface="Open Sans"/>
                <a:sym typeface="Open Sans"/>
              </a:defRPr>
            </a:lvl4pPr>
            <a:lvl5pPr indent="-342900" lvl="4" marL="2286000" marR="0" rtl="0" algn="l">
              <a:lnSpc>
                <a:spcPct val="90000"/>
              </a:lnSpc>
              <a:spcBef>
                <a:spcPts val="500"/>
              </a:spcBef>
              <a:spcAft>
                <a:spcPts val="0"/>
              </a:spcAft>
              <a:buClr>
                <a:srgbClr val="9DC02E"/>
              </a:buClr>
              <a:buSzPts val="1800"/>
              <a:buFont typeface="Arial"/>
              <a:buChar char="•"/>
              <a:defRPr b="0" i="0" sz="1800" u="none" cap="none" strike="noStrike">
                <a:solidFill>
                  <a:srgbClr val="3A3838"/>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73" name="Google Shape;173;p15"/>
          <p:cNvSpPr txBox="1"/>
          <p:nvPr>
            <p:ph idx="3" type="body"/>
          </p:nvPr>
        </p:nvSpPr>
        <p:spPr>
          <a:xfrm>
            <a:off x="609600" y="457200"/>
            <a:ext cx="3429000" cy="1394460"/>
          </a:xfrm>
          <a:prstGeom prst="rect">
            <a:avLst/>
          </a:prstGeom>
          <a:noFill/>
          <a:ln>
            <a:noFill/>
          </a:ln>
        </p:spPr>
        <p:txBody>
          <a:bodyPr anchorCtr="0" anchor="ctr" bIns="45700" lIns="0" spcFirstLastPara="1" rIns="91425" wrap="square" tIns="45700">
            <a:noAutofit/>
          </a:bodyPr>
          <a:lstStyle>
            <a:lvl1pPr indent="-228600" lvl="0" marL="457200" marR="0" rtl="0" algn="l">
              <a:lnSpc>
                <a:spcPct val="90000"/>
              </a:lnSpc>
              <a:spcBef>
                <a:spcPts val="1000"/>
              </a:spcBef>
              <a:spcAft>
                <a:spcPts val="0"/>
              </a:spcAft>
              <a:buClr>
                <a:srgbClr val="065391"/>
              </a:buClr>
              <a:buSzPts val="2400"/>
              <a:buFont typeface="Arial"/>
              <a:buNone/>
              <a:defRPr b="0" i="0" sz="2400" u="none" cap="none" strike="noStrike">
                <a:solidFill>
                  <a:srgbClr val="06539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74" name="Google Shape;174;p15"/>
          <p:cNvSpPr txBox="1"/>
          <p:nvPr>
            <p:ph idx="4" type="body"/>
          </p:nvPr>
        </p:nvSpPr>
        <p:spPr>
          <a:xfrm>
            <a:off x="4038601" y="6575743"/>
            <a:ext cx="7543800" cy="274637"/>
          </a:xfrm>
          <a:prstGeom prst="rect">
            <a:avLst/>
          </a:prstGeom>
          <a:noFill/>
          <a:ln>
            <a:noFill/>
          </a:ln>
        </p:spPr>
        <p:txBody>
          <a:bodyPr anchorCtr="0" anchor="t" bIns="45700" lIns="91425" spcFirstLastPara="1" rIns="0" wrap="square" tIns="45700">
            <a:noAutofit/>
          </a:bodyPr>
          <a:lstStyle>
            <a:lvl1pPr indent="-228600" lvl="0" marL="457200" marR="0" rtl="0" algn="r">
              <a:lnSpc>
                <a:spcPct val="90000"/>
              </a:lnSpc>
              <a:spcBef>
                <a:spcPts val="1000"/>
              </a:spcBef>
              <a:spcAft>
                <a:spcPts val="0"/>
              </a:spcAft>
              <a:buClr>
                <a:schemeClr val="lt1"/>
              </a:buClr>
              <a:buSzPts val="1100"/>
              <a:buFont typeface="Arial"/>
              <a:buNone/>
              <a:defRPr b="0" i="0" sz="1100" u="none" cap="none" strike="noStrike">
                <a:solidFill>
                  <a:schemeClr val="lt1"/>
                </a:solidFill>
                <a:latin typeface="Open Sans ExtraBold"/>
                <a:ea typeface="Open Sans ExtraBold"/>
                <a:cs typeface="Open Sans ExtraBold"/>
                <a:sym typeface="Open Sans Extra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75" name="Google Shape;175;p15"/>
          <p:cNvSpPr/>
          <p:nvPr/>
        </p:nvSpPr>
        <p:spPr>
          <a:xfrm>
            <a:off x="0" y="1996440"/>
            <a:ext cx="5217158" cy="3520440"/>
          </a:xfrm>
          <a:prstGeom prst="rect">
            <a:avLst/>
          </a:prstGeom>
          <a:gradFill>
            <a:gsLst>
              <a:gs pos="0">
                <a:srgbClr val="021D33"/>
              </a:gs>
              <a:gs pos="36000">
                <a:srgbClr val="021D33"/>
              </a:gs>
              <a:gs pos="100000">
                <a:srgbClr val="06539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76" name="Google Shape;176;p15"/>
          <p:cNvSpPr/>
          <p:nvPr>
            <p:ph idx="5" type="pic"/>
          </p:nvPr>
        </p:nvSpPr>
        <p:spPr>
          <a:xfrm>
            <a:off x="0" y="1882141"/>
            <a:ext cx="5067300" cy="3047999"/>
          </a:xfrm>
          <a:prstGeom prst="rect">
            <a:avLst/>
          </a:prstGeom>
          <a:solidFill>
            <a:srgbClr val="D1E3FE"/>
          </a:solidFill>
          <a:ln>
            <a:noFill/>
          </a:ln>
        </p:spPr>
      </p:sp>
      <p:sp>
        <p:nvSpPr>
          <p:cNvPr id="177" name="Google Shape;177;p15"/>
          <p:cNvSpPr txBox="1"/>
          <p:nvPr>
            <p:ph idx="6" type="body"/>
          </p:nvPr>
        </p:nvSpPr>
        <p:spPr>
          <a:xfrm>
            <a:off x="0" y="4937760"/>
            <a:ext cx="5071872" cy="556260"/>
          </a:xfrm>
          <a:prstGeom prst="rect">
            <a:avLst/>
          </a:prstGeom>
          <a:noFill/>
          <a:ln>
            <a:noFill/>
          </a:ln>
        </p:spPr>
        <p:txBody>
          <a:bodyPr anchorCtr="0" anchor="ctr" bIns="18275" lIns="91425" spcFirstLastPara="1" rIns="91425" wrap="square" tIns="18275">
            <a:noAutofit/>
          </a:bodyPr>
          <a:lstStyle>
            <a:lvl1pPr indent="-228600" lvl="0" marL="457200" marR="0" rtl="0" algn="ctr">
              <a:lnSpc>
                <a:spcPct val="90000"/>
              </a:lnSpc>
              <a:spcBef>
                <a:spcPts val="1000"/>
              </a:spcBef>
              <a:spcAft>
                <a:spcPts val="0"/>
              </a:spcAft>
              <a:buClr>
                <a:schemeClr val="lt1"/>
              </a:buClr>
              <a:buSzPts val="800"/>
              <a:buFont typeface="Arial"/>
              <a:buNone/>
              <a:defRPr b="0" i="0" sz="800" u="none" cap="none" strike="noStrike">
                <a:solidFill>
                  <a:schemeClr val="lt1"/>
                </a:solidFill>
                <a:latin typeface="Open Sans"/>
                <a:ea typeface="Open Sans"/>
                <a:cs typeface="Open Sans"/>
                <a:sym typeface="Open Sans"/>
              </a:defRPr>
            </a:lvl1pPr>
            <a:lvl2pPr indent="-228600" lvl="1" marL="9144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Open Sans"/>
                <a:ea typeface="Open Sans"/>
                <a:cs typeface="Open Sans"/>
                <a:sym typeface="Open Sans"/>
              </a:defRPr>
            </a:lvl2pPr>
            <a:lvl3pPr indent="-228600" lvl="2" marL="13716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Open Sans"/>
                <a:ea typeface="Open Sans"/>
                <a:cs typeface="Open Sans"/>
                <a:sym typeface="Open Sans"/>
              </a:defRPr>
            </a:lvl3pPr>
            <a:lvl4pPr indent="-228600" lvl="3" marL="18288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Open Sans"/>
                <a:ea typeface="Open Sans"/>
                <a:cs typeface="Open Sans"/>
                <a:sym typeface="Open Sans"/>
              </a:defRPr>
            </a:lvl4pPr>
            <a:lvl5pPr indent="-228600" lvl="4" marL="22860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78" name="Google Shape;17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8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bg>
      <p:bgPr>
        <a:blipFill>
          <a:blip r:embed="rId2">
            <a:alphaModFix/>
          </a:blip>
          <a:stretch>
            <a:fillRect/>
          </a:stretch>
        </a:blipFill>
      </p:bgPr>
    </p:bg>
    <p:spTree>
      <p:nvGrpSpPr>
        <p:cNvPr id="179" name="Shape 179"/>
        <p:cNvGrpSpPr/>
        <p:nvPr/>
      </p:nvGrpSpPr>
      <p:grpSpPr>
        <a:xfrm>
          <a:off x="0" y="0"/>
          <a:ext cx="0" cy="0"/>
          <a:chOff x="0" y="0"/>
          <a:chExt cx="0" cy="0"/>
        </a:xfrm>
      </p:grpSpPr>
      <p:sp>
        <p:nvSpPr>
          <p:cNvPr id="180" name="Google Shape;180;p16"/>
          <p:cNvSpPr/>
          <p:nvPr/>
        </p:nvSpPr>
        <p:spPr>
          <a:xfrm>
            <a:off x="0" y="0"/>
            <a:ext cx="12192000" cy="6504972"/>
          </a:xfrm>
          <a:prstGeom prst="rect">
            <a:avLst/>
          </a:prstGeom>
          <a:gradFill>
            <a:gsLst>
              <a:gs pos="0">
                <a:schemeClr val="lt1"/>
              </a:gs>
              <a:gs pos="62000">
                <a:schemeClr val="lt1"/>
              </a:gs>
              <a:gs pos="100000">
                <a:srgbClr val="FFFFFF">
                  <a:alpha val="13725"/>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Open Sans"/>
              <a:ea typeface="Open Sans"/>
              <a:cs typeface="Open Sans"/>
              <a:sym typeface="Open Sans"/>
            </a:endParaRPr>
          </a:p>
        </p:txBody>
      </p:sp>
      <p:sp>
        <p:nvSpPr>
          <p:cNvPr id="181" name="Google Shape;181;p16"/>
          <p:cNvSpPr/>
          <p:nvPr/>
        </p:nvSpPr>
        <p:spPr>
          <a:xfrm>
            <a:off x="4038600" y="-29112"/>
            <a:ext cx="8153400" cy="6887112"/>
          </a:xfrm>
          <a:prstGeom prst="rect">
            <a:avLst/>
          </a:prstGeom>
          <a:gradFill>
            <a:gsLst>
              <a:gs pos="0">
                <a:srgbClr val="021D33"/>
              </a:gs>
              <a:gs pos="36000">
                <a:srgbClr val="021D33"/>
              </a:gs>
              <a:gs pos="100000">
                <a:srgbClr val="065391"/>
              </a:gs>
            </a:gsLst>
            <a:lin ang="5400000" scaled="0"/>
          </a:gradFill>
          <a:ln>
            <a:noFill/>
          </a:ln>
        </p:spPr>
        <p:txBody>
          <a:bodyPr anchorCtr="0" anchor="ctr" bIns="45700" lIns="0" spcFirstLastPara="1" rIns="0"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grpSp>
        <p:nvGrpSpPr>
          <p:cNvPr id="182" name="Google Shape;182;p16"/>
          <p:cNvGrpSpPr/>
          <p:nvPr/>
        </p:nvGrpSpPr>
        <p:grpSpPr>
          <a:xfrm rot="10800000">
            <a:off x="-2" y="6503272"/>
            <a:ext cx="12192000" cy="364603"/>
            <a:chOff x="0" y="6488318"/>
            <a:chExt cx="12192000" cy="364603"/>
          </a:xfrm>
        </p:grpSpPr>
        <p:sp>
          <p:nvSpPr>
            <p:cNvPr id="183" name="Google Shape;183;p16"/>
            <p:cNvSpPr/>
            <p:nvPr/>
          </p:nvSpPr>
          <p:spPr>
            <a:xfrm>
              <a:off x="0" y="6488318"/>
              <a:ext cx="8153399" cy="364603"/>
            </a:xfrm>
            <a:prstGeom prst="rect">
              <a:avLst/>
            </a:prstGeom>
            <a:solidFill>
              <a:srgbClr val="9DC0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84" name="Google Shape;184;p16"/>
            <p:cNvSpPr/>
            <p:nvPr/>
          </p:nvSpPr>
          <p:spPr>
            <a:xfrm>
              <a:off x="8153399" y="6488318"/>
              <a:ext cx="4038601" cy="364603"/>
            </a:xfrm>
            <a:prstGeom prst="rect">
              <a:avLst/>
            </a:prstGeom>
            <a:solidFill>
              <a:srgbClr val="06539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grpSp>
      <p:sp>
        <p:nvSpPr>
          <p:cNvPr id="185" name="Google Shape;185;p16"/>
          <p:cNvSpPr txBox="1"/>
          <p:nvPr/>
        </p:nvSpPr>
        <p:spPr>
          <a:xfrm>
            <a:off x="616415" y="6554770"/>
            <a:ext cx="1900362" cy="261610"/>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lang="en-US" sz="1100">
                <a:solidFill>
                  <a:schemeClr val="lt1"/>
                </a:solidFill>
                <a:latin typeface="Open Sans ExtraBold"/>
                <a:ea typeface="Open Sans ExtraBold"/>
                <a:cs typeface="Open Sans ExtraBold"/>
                <a:sym typeface="Open Sans ExtraBold"/>
              </a:rPr>
              <a:t>NHHousing.org</a:t>
            </a:r>
            <a:endParaRPr/>
          </a:p>
        </p:txBody>
      </p:sp>
      <p:pic>
        <p:nvPicPr>
          <p:cNvPr id="186" name="Google Shape;186;p16"/>
          <p:cNvPicPr preferRelativeResize="0"/>
          <p:nvPr/>
        </p:nvPicPr>
        <p:blipFill rotWithShape="1">
          <a:blip r:embed="rId3">
            <a:alphaModFix/>
          </a:blip>
          <a:srcRect b="0" l="0" r="0" t="0"/>
          <a:stretch/>
        </p:blipFill>
        <p:spPr>
          <a:xfrm>
            <a:off x="578355" y="5920740"/>
            <a:ext cx="1151764" cy="578185"/>
          </a:xfrm>
          <a:prstGeom prst="rect">
            <a:avLst/>
          </a:prstGeom>
          <a:noFill/>
          <a:ln>
            <a:noFill/>
          </a:ln>
        </p:spPr>
      </p:pic>
      <p:sp>
        <p:nvSpPr>
          <p:cNvPr id="187" name="Google Shape;187;p16"/>
          <p:cNvSpPr txBox="1"/>
          <p:nvPr>
            <p:ph idx="1" type="body"/>
          </p:nvPr>
        </p:nvSpPr>
        <p:spPr>
          <a:xfrm>
            <a:off x="5562600" y="936625"/>
            <a:ext cx="4183380" cy="437515"/>
          </a:xfrm>
          <a:prstGeom prst="rect">
            <a:avLst/>
          </a:prstGeom>
          <a:noFill/>
          <a:ln>
            <a:noFill/>
          </a:ln>
        </p:spPr>
        <p:txBody>
          <a:bodyPr anchorCtr="0" anchor="t" bIns="45700" lIns="0" spcFirstLastPara="1" rIns="91425" wrap="square" tIns="45700">
            <a:noAutofit/>
          </a:bodyPr>
          <a:lstStyle>
            <a:lvl1pPr indent="-228600" lvl="0" marL="457200" marR="0" rtl="0" algn="l">
              <a:lnSpc>
                <a:spcPct val="90000"/>
              </a:lnSpc>
              <a:spcBef>
                <a:spcPts val="1000"/>
              </a:spcBef>
              <a:spcAft>
                <a:spcPts val="0"/>
              </a:spcAft>
              <a:buClr>
                <a:srgbClr val="9DC02E"/>
              </a:buClr>
              <a:buSzPts val="2400"/>
              <a:buFont typeface="Arial"/>
              <a:buNone/>
              <a:defRPr b="0" i="0" sz="2400" u="none" cap="none" strike="noStrike">
                <a:solidFill>
                  <a:srgbClr val="9DC02E"/>
                </a:solidFill>
                <a:latin typeface="Open Sans SemiBold"/>
                <a:ea typeface="Open Sans SemiBold"/>
                <a:cs typeface="Open Sans SemiBold"/>
                <a:sym typeface="Open Sans Semi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88" name="Google Shape;188;p16"/>
          <p:cNvSpPr txBox="1"/>
          <p:nvPr>
            <p:ph idx="2" type="body"/>
          </p:nvPr>
        </p:nvSpPr>
        <p:spPr>
          <a:xfrm>
            <a:off x="5570220" y="1384300"/>
            <a:ext cx="4191000" cy="3687763"/>
          </a:xfrm>
          <a:prstGeom prst="rect">
            <a:avLst/>
          </a:prstGeom>
          <a:noFill/>
          <a:ln>
            <a:noFill/>
          </a:ln>
        </p:spPr>
        <p:txBody>
          <a:bodyPr anchorCtr="0" anchor="t" bIns="45700" lIns="0" spcFirstLastPara="1" rIns="91425" wrap="square" tIns="45700">
            <a:noAutofit/>
          </a:bodyPr>
          <a:lstStyle>
            <a:lvl1pPr indent="-381000" lvl="0" marL="457200" marR="0" rtl="0" algn="l">
              <a:lnSpc>
                <a:spcPct val="90000"/>
              </a:lnSpc>
              <a:spcBef>
                <a:spcPts val="1000"/>
              </a:spcBef>
              <a:spcAft>
                <a:spcPts val="0"/>
              </a:spcAft>
              <a:buClr>
                <a:srgbClr val="9DC02E"/>
              </a:buClr>
              <a:buSzPts val="2400"/>
              <a:buFont typeface="Arial"/>
              <a:buChar char="•"/>
              <a:defRPr b="0" i="0" sz="2400" u="none" cap="none" strike="noStrike">
                <a:solidFill>
                  <a:schemeClr val="lt1"/>
                </a:solidFill>
                <a:latin typeface="Open Sans"/>
                <a:ea typeface="Open Sans"/>
                <a:cs typeface="Open Sans"/>
                <a:sym typeface="Open Sans"/>
              </a:defRPr>
            </a:lvl1pPr>
            <a:lvl2pPr indent="-317500" lvl="1" marL="914400" marR="0" rtl="0" algn="l">
              <a:lnSpc>
                <a:spcPct val="90000"/>
              </a:lnSpc>
              <a:spcBef>
                <a:spcPts val="500"/>
              </a:spcBef>
              <a:spcAft>
                <a:spcPts val="0"/>
              </a:spcAft>
              <a:buClr>
                <a:srgbClr val="9DC02E"/>
              </a:buClr>
              <a:buSzPts val="1400"/>
              <a:buFont typeface="Noto Sans Symbols"/>
              <a:buChar char="❑"/>
              <a:defRPr b="0" i="0" sz="2000" u="none" cap="none" strike="noStrike">
                <a:solidFill>
                  <a:schemeClr val="lt1"/>
                </a:solidFill>
                <a:latin typeface="Open Sans"/>
                <a:ea typeface="Open Sans"/>
                <a:cs typeface="Open Sans"/>
                <a:sym typeface="Open Sans"/>
              </a:defRPr>
            </a:lvl2pPr>
            <a:lvl3pPr indent="-342900" lvl="2" marL="1371600" marR="0" rtl="0" algn="l">
              <a:lnSpc>
                <a:spcPct val="90000"/>
              </a:lnSpc>
              <a:spcBef>
                <a:spcPts val="500"/>
              </a:spcBef>
              <a:spcAft>
                <a:spcPts val="0"/>
              </a:spcAft>
              <a:buClr>
                <a:srgbClr val="9DC02E"/>
              </a:buClr>
              <a:buSzPts val="1800"/>
              <a:buFont typeface="Open Sans"/>
              <a:buChar char="−"/>
              <a:defRPr b="0" i="1" sz="1800" u="none" cap="none" strike="noStrike">
                <a:solidFill>
                  <a:schemeClr val="lt1"/>
                </a:solidFill>
                <a:latin typeface="Open Sans"/>
                <a:ea typeface="Open Sans"/>
                <a:cs typeface="Open Sans"/>
                <a:sym typeface="Open Sans"/>
              </a:defRPr>
            </a:lvl3pPr>
            <a:lvl4pPr indent="-342900" lvl="3" marL="1828800" marR="0" rtl="0" algn="l">
              <a:lnSpc>
                <a:spcPct val="90000"/>
              </a:lnSpc>
              <a:spcBef>
                <a:spcPts val="500"/>
              </a:spcBef>
              <a:spcAft>
                <a:spcPts val="0"/>
              </a:spcAft>
              <a:buClr>
                <a:srgbClr val="9DC02E"/>
              </a:buClr>
              <a:buSzPts val="1800"/>
              <a:buFont typeface="Arial"/>
              <a:buChar char="•"/>
              <a:defRPr b="0" i="0" sz="1800" u="none" cap="none" strike="noStrike">
                <a:solidFill>
                  <a:srgbClr val="3A3838"/>
                </a:solidFill>
                <a:latin typeface="Open Sans"/>
                <a:ea typeface="Open Sans"/>
                <a:cs typeface="Open Sans"/>
                <a:sym typeface="Open Sans"/>
              </a:defRPr>
            </a:lvl4pPr>
            <a:lvl5pPr indent="-342900" lvl="4" marL="2286000" marR="0" rtl="0" algn="l">
              <a:lnSpc>
                <a:spcPct val="90000"/>
              </a:lnSpc>
              <a:spcBef>
                <a:spcPts val="500"/>
              </a:spcBef>
              <a:spcAft>
                <a:spcPts val="0"/>
              </a:spcAft>
              <a:buClr>
                <a:srgbClr val="9DC02E"/>
              </a:buClr>
              <a:buSzPts val="1800"/>
              <a:buFont typeface="Arial"/>
              <a:buChar char="•"/>
              <a:defRPr b="0" i="0" sz="1800" u="none" cap="none" strike="noStrike">
                <a:solidFill>
                  <a:srgbClr val="3A3838"/>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89" name="Google Shape;189;p16"/>
          <p:cNvSpPr txBox="1"/>
          <p:nvPr>
            <p:ph idx="3" type="body"/>
          </p:nvPr>
        </p:nvSpPr>
        <p:spPr>
          <a:xfrm>
            <a:off x="609600" y="457200"/>
            <a:ext cx="3429000" cy="1394460"/>
          </a:xfrm>
          <a:prstGeom prst="rect">
            <a:avLst/>
          </a:prstGeom>
          <a:noFill/>
          <a:ln>
            <a:noFill/>
          </a:ln>
        </p:spPr>
        <p:txBody>
          <a:bodyPr anchorCtr="0" anchor="ctr" bIns="45700" lIns="0" spcFirstLastPara="1" rIns="91425" wrap="square" tIns="45700">
            <a:noAutofit/>
          </a:bodyPr>
          <a:lstStyle>
            <a:lvl1pPr indent="-228600" lvl="0" marL="457200" marR="0" rtl="0" algn="l">
              <a:lnSpc>
                <a:spcPct val="90000"/>
              </a:lnSpc>
              <a:spcBef>
                <a:spcPts val="1000"/>
              </a:spcBef>
              <a:spcAft>
                <a:spcPts val="0"/>
              </a:spcAft>
              <a:buClr>
                <a:srgbClr val="065391"/>
              </a:buClr>
              <a:buSzPts val="2400"/>
              <a:buFont typeface="Arial"/>
              <a:buNone/>
              <a:defRPr b="0" i="0" sz="2400" u="none" cap="none" strike="noStrike">
                <a:solidFill>
                  <a:srgbClr val="06539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90" name="Google Shape;190;p16"/>
          <p:cNvSpPr txBox="1"/>
          <p:nvPr>
            <p:ph idx="4" type="body"/>
          </p:nvPr>
        </p:nvSpPr>
        <p:spPr>
          <a:xfrm>
            <a:off x="4038601" y="6575743"/>
            <a:ext cx="7543800" cy="274637"/>
          </a:xfrm>
          <a:prstGeom prst="rect">
            <a:avLst/>
          </a:prstGeom>
          <a:noFill/>
          <a:ln>
            <a:noFill/>
          </a:ln>
        </p:spPr>
        <p:txBody>
          <a:bodyPr anchorCtr="0" anchor="t" bIns="45700" lIns="91425" spcFirstLastPara="1" rIns="0" wrap="square" tIns="45700">
            <a:noAutofit/>
          </a:bodyPr>
          <a:lstStyle>
            <a:lvl1pPr indent="-228600" lvl="0" marL="457200" marR="0" rtl="0" algn="r">
              <a:lnSpc>
                <a:spcPct val="90000"/>
              </a:lnSpc>
              <a:spcBef>
                <a:spcPts val="1000"/>
              </a:spcBef>
              <a:spcAft>
                <a:spcPts val="0"/>
              </a:spcAft>
              <a:buClr>
                <a:schemeClr val="lt1"/>
              </a:buClr>
              <a:buSzPts val="1100"/>
              <a:buFont typeface="Arial"/>
              <a:buNone/>
              <a:defRPr b="0" i="0" sz="1100" u="none" cap="none" strike="noStrike">
                <a:solidFill>
                  <a:schemeClr val="lt1"/>
                </a:solidFill>
                <a:latin typeface="Open Sans ExtraBold"/>
                <a:ea typeface="Open Sans ExtraBold"/>
                <a:cs typeface="Open Sans ExtraBold"/>
                <a:sym typeface="Open Sans Extra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91" name="Google Shape;191;p16"/>
          <p:cNvSpPr/>
          <p:nvPr/>
        </p:nvSpPr>
        <p:spPr>
          <a:xfrm>
            <a:off x="0" y="1996440"/>
            <a:ext cx="5217158" cy="3489960"/>
          </a:xfrm>
          <a:prstGeom prst="rect">
            <a:avLst/>
          </a:prstGeom>
          <a:gradFill>
            <a:gsLst>
              <a:gs pos="0">
                <a:srgbClr val="021D33"/>
              </a:gs>
              <a:gs pos="36000">
                <a:srgbClr val="021D33"/>
              </a:gs>
              <a:gs pos="100000">
                <a:srgbClr val="06539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92" name="Google Shape;192;p16"/>
          <p:cNvSpPr/>
          <p:nvPr>
            <p:ph idx="5" type="pic"/>
          </p:nvPr>
        </p:nvSpPr>
        <p:spPr>
          <a:xfrm>
            <a:off x="0" y="1882141"/>
            <a:ext cx="5067300" cy="3055620"/>
          </a:xfrm>
          <a:prstGeom prst="rect">
            <a:avLst/>
          </a:prstGeom>
          <a:solidFill>
            <a:srgbClr val="D1E3FE"/>
          </a:solidFill>
          <a:ln>
            <a:noFill/>
          </a:ln>
        </p:spPr>
      </p:sp>
      <p:sp>
        <p:nvSpPr>
          <p:cNvPr id="193" name="Google Shape;193;p16"/>
          <p:cNvSpPr txBox="1"/>
          <p:nvPr>
            <p:ph idx="6" type="body"/>
          </p:nvPr>
        </p:nvSpPr>
        <p:spPr>
          <a:xfrm>
            <a:off x="0" y="4937760"/>
            <a:ext cx="5071872" cy="556260"/>
          </a:xfrm>
          <a:prstGeom prst="rect">
            <a:avLst/>
          </a:prstGeom>
          <a:noFill/>
          <a:ln>
            <a:noFill/>
          </a:ln>
        </p:spPr>
        <p:txBody>
          <a:bodyPr anchorCtr="0" anchor="ctr" bIns="18275" lIns="91425" spcFirstLastPara="1" rIns="91425" wrap="square" tIns="18275">
            <a:noAutofit/>
          </a:bodyPr>
          <a:lstStyle>
            <a:lvl1pPr indent="-228600" lvl="0" marL="457200" marR="0" rtl="0" algn="ctr">
              <a:lnSpc>
                <a:spcPct val="90000"/>
              </a:lnSpc>
              <a:spcBef>
                <a:spcPts val="1000"/>
              </a:spcBef>
              <a:spcAft>
                <a:spcPts val="0"/>
              </a:spcAft>
              <a:buClr>
                <a:schemeClr val="lt1"/>
              </a:buClr>
              <a:buSzPts val="800"/>
              <a:buFont typeface="Arial"/>
              <a:buNone/>
              <a:defRPr b="0" i="0" sz="800" u="none" cap="none" strike="noStrike">
                <a:solidFill>
                  <a:schemeClr val="lt1"/>
                </a:solidFill>
                <a:latin typeface="Open Sans"/>
                <a:ea typeface="Open Sans"/>
                <a:cs typeface="Open Sans"/>
                <a:sym typeface="Open Sans"/>
              </a:defRPr>
            </a:lvl1pPr>
            <a:lvl2pPr indent="-228600" lvl="1" marL="9144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Open Sans"/>
                <a:ea typeface="Open Sans"/>
                <a:cs typeface="Open Sans"/>
                <a:sym typeface="Open Sans"/>
              </a:defRPr>
            </a:lvl2pPr>
            <a:lvl3pPr indent="-228600" lvl="2" marL="13716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Open Sans"/>
                <a:ea typeface="Open Sans"/>
                <a:cs typeface="Open Sans"/>
                <a:sym typeface="Open Sans"/>
              </a:defRPr>
            </a:lvl3pPr>
            <a:lvl4pPr indent="-228600" lvl="3" marL="18288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Open Sans"/>
                <a:ea typeface="Open Sans"/>
                <a:cs typeface="Open Sans"/>
                <a:sym typeface="Open Sans"/>
              </a:defRPr>
            </a:lvl4pPr>
            <a:lvl5pPr indent="-228600" lvl="4" marL="22860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94" name="Google Shape;19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8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bg>
      <p:bgPr>
        <a:blipFill>
          <a:blip r:embed="rId2">
            <a:alphaModFix/>
          </a:blip>
          <a:stretch>
            <a:fillRect/>
          </a:stretch>
        </a:blipFill>
      </p:bgPr>
    </p:bg>
    <p:spTree>
      <p:nvGrpSpPr>
        <p:cNvPr id="195" name="Shape 195"/>
        <p:cNvGrpSpPr/>
        <p:nvPr/>
      </p:nvGrpSpPr>
      <p:grpSpPr>
        <a:xfrm>
          <a:off x="0" y="0"/>
          <a:ext cx="0" cy="0"/>
          <a:chOff x="0" y="0"/>
          <a:chExt cx="0" cy="0"/>
        </a:xfrm>
      </p:grpSpPr>
      <p:sp>
        <p:nvSpPr>
          <p:cNvPr id="196" name="Google Shape;196;p17"/>
          <p:cNvSpPr/>
          <p:nvPr/>
        </p:nvSpPr>
        <p:spPr>
          <a:xfrm>
            <a:off x="0" y="0"/>
            <a:ext cx="12192000" cy="6504972"/>
          </a:xfrm>
          <a:prstGeom prst="rect">
            <a:avLst/>
          </a:prstGeom>
          <a:gradFill>
            <a:gsLst>
              <a:gs pos="0">
                <a:schemeClr val="lt1"/>
              </a:gs>
              <a:gs pos="34000">
                <a:schemeClr val="lt1"/>
              </a:gs>
              <a:gs pos="100000">
                <a:srgbClr val="FFFFFF">
                  <a:alpha val="13725"/>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97" name="Google Shape;197;p17"/>
          <p:cNvSpPr/>
          <p:nvPr/>
        </p:nvSpPr>
        <p:spPr>
          <a:xfrm>
            <a:off x="1" y="-29112"/>
            <a:ext cx="4038599" cy="6887112"/>
          </a:xfrm>
          <a:prstGeom prst="rect">
            <a:avLst/>
          </a:prstGeom>
          <a:gradFill>
            <a:gsLst>
              <a:gs pos="0">
                <a:srgbClr val="021D33"/>
              </a:gs>
              <a:gs pos="36000">
                <a:srgbClr val="021D33"/>
              </a:gs>
              <a:gs pos="100000">
                <a:srgbClr val="065391"/>
              </a:gs>
            </a:gsLst>
            <a:lin ang="5400000" scaled="0"/>
          </a:gradFill>
          <a:ln>
            <a:noFill/>
          </a:ln>
        </p:spPr>
        <p:txBody>
          <a:bodyPr anchorCtr="0" anchor="ctr" bIns="45700" lIns="0" spcFirstLastPara="1" rIns="0"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grpSp>
        <p:nvGrpSpPr>
          <p:cNvPr id="198" name="Google Shape;198;p17"/>
          <p:cNvGrpSpPr/>
          <p:nvPr/>
        </p:nvGrpSpPr>
        <p:grpSpPr>
          <a:xfrm rot="10800000">
            <a:off x="-2" y="6503272"/>
            <a:ext cx="12192000" cy="364603"/>
            <a:chOff x="0" y="6488318"/>
            <a:chExt cx="12192000" cy="364603"/>
          </a:xfrm>
        </p:grpSpPr>
        <p:sp>
          <p:nvSpPr>
            <p:cNvPr id="199" name="Google Shape;199;p17"/>
            <p:cNvSpPr/>
            <p:nvPr/>
          </p:nvSpPr>
          <p:spPr>
            <a:xfrm>
              <a:off x="0" y="6488318"/>
              <a:ext cx="8153399" cy="364603"/>
            </a:xfrm>
            <a:prstGeom prst="rect">
              <a:avLst/>
            </a:prstGeom>
            <a:solidFill>
              <a:srgbClr val="9DC0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200" name="Google Shape;200;p17"/>
            <p:cNvSpPr/>
            <p:nvPr/>
          </p:nvSpPr>
          <p:spPr>
            <a:xfrm>
              <a:off x="8153399" y="6488318"/>
              <a:ext cx="4038601" cy="364603"/>
            </a:xfrm>
            <a:prstGeom prst="rect">
              <a:avLst/>
            </a:prstGeom>
            <a:solidFill>
              <a:srgbClr val="06539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grpSp>
      <p:sp>
        <p:nvSpPr>
          <p:cNvPr id="201" name="Google Shape;201;p17"/>
          <p:cNvSpPr txBox="1"/>
          <p:nvPr/>
        </p:nvSpPr>
        <p:spPr>
          <a:xfrm>
            <a:off x="616415" y="6554770"/>
            <a:ext cx="2388912" cy="261610"/>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lang="en-US" sz="1100">
                <a:solidFill>
                  <a:schemeClr val="lt1"/>
                </a:solidFill>
                <a:latin typeface="Open Sans ExtraBold"/>
                <a:ea typeface="Open Sans ExtraBold"/>
                <a:cs typeface="Open Sans ExtraBold"/>
                <a:sym typeface="Open Sans ExtraBold"/>
              </a:rPr>
              <a:t>NHHousing.org</a:t>
            </a:r>
            <a:endParaRPr/>
          </a:p>
        </p:txBody>
      </p:sp>
      <p:sp>
        <p:nvSpPr>
          <p:cNvPr id="202" name="Google Shape;202;p17"/>
          <p:cNvSpPr txBox="1"/>
          <p:nvPr>
            <p:ph idx="1" type="body"/>
          </p:nvPr>
        </p:nvSpPr>
        <p:spPr>
          <a:xfrm>
            <a:off x="609600" y="457200"/>
            <a:ext cx="3429000" cy="1394460"/>
          </a:xfrm>
          <a:prstGeom prst="rect">
            <a:avLst/>
          </a:prstGeom>
          <a:noFill/>
          <a:ln>
            <a:noFill/>
          </a:ln>
        </p:spPr>
        <p:txBody>
          <a:bodyPr anchorCtr="0" anchor="ctr" bIns="45700" lIns="0"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203" name="Google Shape;203;p17"/>
          <p:cNvSpPr txBox="1"/>
          <p:nvPr>
            <p:ph idx="2" type="body"/>
          </p:nvPr>
        </p:nvSpPr>
        <p:spPr>
          <a:xfrm>
            <a:off x="4038601" y="6575743"/>
            <a:ext cx="7543800" cy="274637"/>
          </a:xfrm>
          <a:prstGeom prst="rect">
            <a:avLst/>
          </a:prstGeom>
          <a:noFill/>
          <a:ln>
            <a:noFill/>
          </a:ln>
        </p:spPr>
        <p:txBody>
          <a:bodyPr anchorCtr="0" anchor="t" bIns="45700" lIns="91425" spcFirstLastPara="1" rIns="0" wrap="square" tIns="45700">
            <a:noAutofit/>
          </a:bodyPr>
          <a:lstStyle>
            <a:lvl1pPr indent="-228600" lvl="0" marL="457200" marR="0" rtl="0" algn="r">
              <a:lnSpc>
                <a:spcPct val="90000"/>
              </a:lnSpc>
              <a:spcBef>
                <a:spcPts val="1000"/>
              </a:spcBef>
              <a:spcAft>
                <a:spcPts val="0"/>
              </a:spcAft>
              <a:buClr>
                <a:schemeClr val="lt1"/>
              </a:buClr>
              <a:buSzPts val="1100"/>
              <a:buFont typeface="Arial"/>
              <a:buNone/>
              <a:defRPr b="0" i="0" sz="1100" u="none" cap="none" strike="noStrike">
                <a:solidFill>
                  <a:schemeClr val="lt1"/>
                </a:solidFill>
                <a:latin typeface="Open Sans ExtraBold"/>
                <a:ea typeface="Open Sans ExtraBold"/>
                <a:cs typeface="Open Sans ExtraBold"/>
                <a:sym typeface="Open Sans Extra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204" name="Google Shape;204;p17"/>
          <p:cNvSpPr/>
          <p:nvPr/>
        </p:nvSpPr>
        <p:spPr>
          <a:xfrm>
            <a:off x="0" y="1996440"/>
            <a:ext cx="5217158" cy="3489960"/>
          </a:xfrm>
          <a:prstGeom prst="rect">
            <a:avLst/>
          </a:prstGeom>
          <a:gradFill>
            <a:gsLst>
              <a:gs pos="0">
                <a:srgbClr val="021D33"/>
              </a:gs>
              <a:gs pos="36000">
                <a:srgbClr val="021D33"/>
              </a:gs>
              <a:gs pos="100000">
                <a:srgbClr val="06539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205" name="Google Shape;205;p17"/>
          <p:cNvSpPr/>
          <p:nvPr>
            <p:ph idx="3" type="pic"/>
          </p:nvPr>
        </p:nvSpPr>
        <p:spPr>
          <a:xfrm>
            <a:off x="0" y="1882141"/>
            <a:ext cx="5067300" cy="3063240"/>
          </a:xfrm>
          <a:prstGeom prst="rect">
            <a:avLst/>
          </a:prstGeom>
          <a:solidFill>
            <a:srgbClr val="D1E3FE"/>
          </a:solidFill>
          <a:ln>
            <a:noFill/>
          </a:ln>
        </p:spPr>
      </p:sp>
      <p:pic>
        <p:nvPicPr>
          <p:cNvPr descr="A picture containing drawing&#10;&#10;Description automatically generated" id="206" name="Google Shape;206;p17"/>
          <p:cNvPicPr preferRelativeResize="0"/>
          <p:nvPr/>
        </p:nvPicPr>
        <p:blipFill rotWithShape="1">
          <a:blip r:embed="rId3">
            <a:alphaModFix/>
          </a:blip>
          <a:srcRect b="0" l="0" r="0" t="0"/>
          <a:stretch/>
        </p:blipFill>
        <p:spPr>
          <a:xfrm>
            <a:off x="579695" y="5913325"/>
            <a:ext cx="1168400" cy="586536"/>
          </a:xfrm>
          <a:prstGeom prst="rect">
            <a:avLst/>
          </a:prstGeom>
          <a:noFill/>
          <a:ln>
            <a:noFill/>
          </a:ln>
        </p:spPr>
      </p:pic>
      <p:sp>
        <p:nvSpPr>
          <p:cNvPr id="207" name="Google Shape;207;p17"/>
          <p:cNvSpPr txBox="1"/>
          <p:nvPr>
            <p:ph idx="4" type="body"/>
          </p:nvPr>
        </p:nvSpPr>
        <p:spPr>
          <a:xfrm>
            <a:off x="0" y="4937760"/>
            <a:ext cx="5071872" cy="556260"/>
          </a:xfrm>
          <a:prstGeom prst="rect">
            <a:avLst/>
          </a:prstGeom>
          <a:noFill/>
          <a:ln>
            <a:noFill/>
          </a:ln>
        </p:spPr>
        <p:txBody>
          <a:bodyPr anchorCtr="0" anchor="ctr" bIns="18275" lIns="91425" spcFirstLastPara="1" rIns="91425" wrap="square" tIns="18275">
            <a:noAutofit/>
          </a:bodyPr>
          <a:lstStyle>
            <a:lvl1pPr indent="-228600" lvl="0" marL="457200" marR="0" rtl="0" algn="ctr">
              <a:lnSpc>
                <a:spcPct val="90000"/>
              </a:lnSpc>
              <a:spcBef>
                <a:spcPts val="1000"/>
              </a:spcBef>
              <a:spcAft>
                <a:spcPts val="0"/>
              </a:spcAft>
              <a:buClr>
                <a:schemeClr val="lt1"/>
              </a:buClr>
              <a:buSzPts val="800"/>
              <a:buFont typeface="Arial"/>
              <a:buNone/>
              <a:defRPr b="0" i="0" sz="800" u="none" cap="none" strike="noStrike">
                <a:solidFill>
                  <a:schemeClr val="lt1"/>
                </a:solidFill>
                <a:latin typeface="Open Sans"/>
                <a:ea typeface="Open Sans"/>
                <a:cs typeface="Open Sans"/>
                <a:sym typeface="Open Sans"/>
              </a:defRPr>
            </a:lvl1pPr>
            <a:lvl2pPr indent="-228600" lvl="1" marL="9144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Open Sans"/>
                <a:ea typeface="Open Sans"/>
                <a:cs typeface="Open Sans"/>
                <a:sym typeface="Open Sans"/>
              </a:defRPr>
            </a:lvl2pPr>
            <a:lvl3pPr indent="-228600" lvl="2" marL="13716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Open Sans"/>
                <a:ea typeface="Open Sans"/>
                <a:cs typeface="Open Sans"/>
                <a:sym typeface="Open Sans"/>
              </a:defRPr>
            </a:lvl3pPr>
            <a:lvl4pPr indent="-228600" lvl="3" marL="18288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Open Sans"/>
                <a:ea typeface="Open Sans"/>
                <a:cs typeface="Open Sans"/>
                <a:sym typeface="Open Sans"/>
              </a:defRPr>
            </a:lvl4pPr>
            <a:lvl5pPr indent="-228600" lvl="4" marL="22860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208" name="Google Shape;208;p17"/>
          <p:cNvSpPr txBox="1"/>
          <p:nvPr>
            <p:ph idx="5" type="body"/>
          </p:nvPr>
        </p:nvSpPr>
        <p:spPr>
          <a:xfrm>
            <a:off x="5562600" y="936625"/>
            <a:ext cx="4221480" cy="437515"/>
          </a:xfrm>
          <a:prstGeom prst="rect">
            <a:avLst/>
          </a:prstGeom>
          <a:noFill/>
          <a:ln>
            <a:noFill/>
          </a:ln>
        </p:spPr>
        <p:txBody>
          <a:bodyPr anchorCtr="0" anchor="t" bIns="45700" lIns="0" spcFirstLastPara="1" rIns="91425" wrap="square" tIns="45700">
            <a:noAutofit/>
          </a:bodyPr>
          <a:lstStyle>
            <a:lvl1pPr indent="-228600" lvl="0" marL="457200" marR="0" rtl="0" algn="l">
              <a:lnSpc>
                <a:spcPct val="90000"/>
              </a:lnSpc>
              <a:spcBef>
                <a:spcPts val="1000"/>
              </a:spcBef>
              <a:spcAft>
                <a:spcPts val="0"/>
              </a:spcAft>
              <a:buClr>
                <a:srgbClr val="3A3838"/>
              </a:buClr>
              <a:buSzPts val="2400"/>
              <a:buFont typeface="Arial"/>
              <a:buNone/>
              <a:defRPr b="0" i="0" sz="2400" u="none" cap="none" strike="noStrike">
                <a:solidFill>
                  <a:srgbClr val="3A3838"/>
                </a:solidFill>
                <a:latin typeface="Open Sans SemiBold"/>
                <a:ea typeface="Open Sans SemiBold"/>
                <a:cs typeface="Open Sans SemiBold"/>
                <a:sym typeface="Open Sans Semi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209" name="Google Shape;209;p17"/>
          <p:cNvSpPr txBox="1"/>
          <p:nvPr>
            <p:ph idx="6" type="body"/>
          </p:nvPr>
        </p:nvSpPr>
        <p:spPr>
          <a:xfrm>
            <a:off x="5570220" y="1384300"/>
            <a:ext cx="4229100" cy="3687763"/>
          </a:xfrm>
          <a:prstGeom prst="rect">
            <a:avLst/>
          </a:prstGeom>
          <a:noFill/>
          <a:ln>
            <a:noFill/>
          </a:ln>
        </p:spPr>
        <p:txBody>
          <a:bodyPr anchorCtr="0" anchor="t" bIns="45700" lIns="0" spcFirstLastPara="1" rIns="91425" wrap="square" tIns="45700">
            <a:noAutofit/>
          </a:bodyPr>
          <a:lstStyle>
            <a:lvl1pPr indent="-381000" lvl="0" marL="457200" marR="0" rtl="0" algn="l">
              <a:lnSpc>
                <a:spcPct val="90000"/>
              </a:lnSpc>
              <a:spcBef>
                <a:spcPts val="1000"/>
              </a:spcBef>
              <a:spcAft>
                <a:spcPts val="0"/>
              </a:spcAft>
              <a:buClr>
                <a:srgbClr val="9DC02E"/>
              </a:buClr>
              <a:buSzPts val="2400"/>
              <a:buFont typeface="Arial"/>
              <a:buChar char="•"/>
              <a:defRPr b="0" i="0" sz="2400" u="none" cap="none" strike="noStrike">
                <a:solidFill>
                  <a:srgbClr val="3A3838"/>
                </a:solidFill>
                <a:latin typeface="Open Sans"/>
                <a:ea typeface="Open Sans"/>
                <a:cs typeface="Open Sans"/>
                <a:sym typeface="Open Sans"/>
              </a:defRPr>
            </a:lvl1pPr>
            <a:lvl2pPr indent="-317500" lvl="1" marL="914400" marR="0" rtl="0" algn="l">
              <a:lnSpc>
                <a:spcPct val="90000"/>
              </a:lnSpc>
              <a:spcBef>
                <a:spcPts val="500"/>
              </a:spcBef>
              <a:spcAft>
                <a:spcPts val="0"/>
              </a:spcAft>
              <a:buClr>
                <a:srgbClr val="9DC02E"/>
              </a:buClr>
              <a:buSzPts val="1400"/>
              <a:buFont typeface="Noto Sans Symbols"/>
              <a:buChar char="❑"/>
              <a:defRPr b="0" i="0" sz="2000" u="none" cap="none" strike="noStrike">
                <a:solidFill>
                  <a:srgbClr val="3A3838"/>
                </a:solidFill>
                <a:latin typeface="Open Sans"/>
                <a:ea typeface="Open Sans"/>
                <a:cs typeface="Open Sans"/>
                <a:sym typeface="Open Sans"/>
              </a:defRPr>
            </a:lvl2pPr>
            <a:lvl3pPr indent="-342900" lvl="2" marL="1371600" marR="0" rtl="0" algn="l">
              <a:lnSpc>
                <a:spcPct val="90000"/>
              </a:lnSpc>
              <a:spcBef>
                <a:spcPts val="500"/>
              </a:spcBef>
              <a:spcAft>
                <a:spcPts val="0"/>
              </a:spcAft>
              <a:buClr>
                <a:srgbClr val="9DC02E"/>
              </a:buClr>
              <a:buSzPts val="1800"/>
              <a:buFont typeface="Open Sans"/>
              <a:buChar char="−"/>
              <a:defRPr b="0" i="1" sz="1800" u="none" cap="none" strike="noStrike">
                <a:solidFill>
                  <a:srgbClr val="3A3838"/>
                </a:solidFill>
                <a:latin typeface="Open Sans"/>
                <a:ea typeface="Open Sans"/>
                <a:cs typeface="Open Sans"/>
                <a:sym typeface="Open Sans"/>
              </a:defRPr>
            </a:lvl3pPr>
            <a:lvl4pPr indent="-342900" lvl="3" marL="1828800" marR="0" rtl="0" algn="l">
              <a:lnSpc>
                <a:spcPct val="90000"/>
              </a:lnSpc>
              <a:spcBef>
                <a:spcPts val="500"/>
              </a:spcBef>
              <a:spcAft>
                <a:spcPts val="0"/>
              </a:spcAft>
              <a:buClr>
                <a:srgbClr val="9DC02E"/>
              </a:buClr>
              <a:buSzPts val="1800"/>
              <a:buFont typeface="Arial"/>
              <a:buChar char="•"/>
              <a:defRPr b="0" i="0" sz="1800" u="none" cap="none" strike="noStrike">
                <a:solidFill>
                  <a:srgbClr val="3A3838"/>
                </a:solidFill>
                <a:latin typeface="Open Sans"/>
                <a:ea typeface="Open Sans"/>
                <a:cs typeface="Open Sans"/>
                <a:sym typeface="Open Sans"/>
              </a:defRPr>
            </a:lvl4pPr>
            <a:lvl5pPr indent="-342900" lvl="4" marL="2286000" marR="0" rtl="0" algn="l">
              <a:lnSpc>
                <a:spcPct val="90000"/>
              </a:lnSpc>
              <a:spcBef>
                <a:spcPts val="500"/>
              </a:spcBef>
              <a:spcAft>
                <a:spcPts val="0"/>
              </a:spcAft>
              <a:buClr>
                <a:srgbClr val="9DC02E"/>
              </a:buClr>
              <a:buSzPts val="1800"/>
              <a:buFont typeface="Arial"/>
              <a:buChar char="•"/>
              <a:defRPr b="0" i="0" sz="1800" u="none" cap="none" strike="noStrike">
                <a:solidFill>
                  <a:srgbClr val="3A3838"/>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210" name="Google Shape;21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8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211" name="Shape 211"/>
        <p:cNvGrpSpPr/>
        <p:nvPr/>
      </p:nvGrpSpPr>
      <p:grpSpPr>
        <a:xfrm>
          <a:off x="0" y="0"/>
          <a:ext cx="0" cy="0"/>
          <a:chOff x="0" y="0"/>
          <a:chExt cx="0" cy="0"/>
        </a:xfrm>
      </p:grpSpPr>
      <p:sp>
        <p:nvSpPr>
          <p:cNvPr id="212" name="Google Shape;212;p18"/>
          <p:cNvSpPr/>
          <p:nvPr>
            <p:ph idx="2" type="pic"/>
          </p:nvPr>
        </p:nvSpPr>
        <p:spPr>
          <a:xfrm>
            <a:off x="4030980" y="0"/>
            <a:ext cx="8161020" cy="6858000"/>
          </a:xfrm>
          <a:prstGeom prst="rect">
            <a:avLst/>
          </a:prstGeom>
          <a:solidFill>
            <a:srgbClr val="D1E3FE"/>
          </a:solidFill>
          <a:ln>
            <a:noFill/>
          </a:ln>
        </p:spPr>
      </p:sp>
      <p:sp>
        <p:nvSpPr>
          <p:cNvPr id="213" name="Google Shape;213;p18"/>
          <p:cNvSpPr/>
          <p:nvPr/>
        </p:nvSpPr>
        <p:spPr>
          <a:xfrm>
            <a:off x="1" y="-29112"/>
            <a:ext cx="4038599" cy="2201671"/>
          </a:xfrm>
          <a:prstGeom prst="rect">
            <a:avLst/>
          </a:prstGeom>
          <a:gradFill>
            <a:gsLst>
              <a:gs pos="0">
                <a:srgbClr val="021D33"/>
              </a:gs>
              <a:gs pos="36000">
                <a:srgbClr val="021D33"/>
              </a:gs>
              <a:gs pos="100000">
                <a:srgbClr val="065391"/>
              </a:gs>
            </a:gsLst>
            <a:lin ang="5400000" scaled="0"/>
          </a:gradFill>
          <a:ln>
            <a:noFill/>
          </a:ln>
        </p:spPr>
        <p:txBody>
          <a:bodyPr anchorCtr="0" anchor="ctr" bIns="45700" lIns="0" spcFirstLastPara="1" rIns="0"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214" name="Google Shape;214;p18"/>
          <p:cNvSpPr txBox="1"/>
          <p:nvPr/>
        </p:nvSpPr>
        <p:spPr>
          <a:xfrm>
            <a:off x="616415" y="6554770"/>
            <a:ext cx="2812587" cy="261610"/>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lang="en-US" sz="1100">
                <a:solidFill>
                  <a:srgbClr val="065391"/>
                </a:solidFill>
                <a:latin typeface="Open Sans ExtraBold"/>
                <a:ea typeface="Open Sans ExtraBold"/>
                <a:cs typeface="Open Sans ExtraBold"/>
                <a:sym typeface="Open Sans ExtraBold"/>
              </a:rPr>
              <a:t>NHHousing.org</a:t>
            </a:r>
            <a:endParaRPr/>
          </a:p>
        </p:txBody>
      </p:sp>
      <p:sp>
        <p:nvSpPr>
          <p:cNvPr id="215" name="Google Shape;215;p18"/>
          <p:cNvSpPr txBox="1"/>
          <p:nvPr>
            <p:ph idx="1" type="body"/>
          </p:nvPr>
        </p:nvSpPr>
        <p:spPr>
          <a:xfrm>
            <a:off x="609600" y="457200"/>
            <a:ext cx="3429000" cy="1394460"/>
          </a:xfrm>
          <a:prstGeom prst="rect">
            <a:avLst/>
          </a:prstGeom>
          <a:noFill/>
          <a:ln>
            <a:noFill/>
          </a:ln>
        </p:spPr>
        <p:txBody>
          <a:bodyPr anchorCtr="0" anchor="ctr" bIns="45700" lIns="0"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216" name="Google Shape;216;p18"/>
          <p:cNvSpPr txBox="1"/>
          <p:nvPr>
            <p:ph idx="3" type="body"/>
          </p:nvPr>
        </p:nvSpPr>
        <p:spPr>
          <a:xfrm>
            <a:off x="4038601" y="6575743"/>
            <a:ext cx="7543800" cy="274637"/>
          </a:xfrm>
          <a:prstGeom prst="rect">
            <a:avLst/>
          </a:prstGeom>
          <a:noFill/>
          <a:ln>
            <a:noFill/>
          </a:ln>
        </p:spPr>
        <p:txBody>
          <a:bodyPr anchorCtr="0" anchor="t" bIns="45700" lIns="91425" spcFirstLastPara="1" rIns="0" wrap="square" tIns="45700">
            <a:noAutofit/>
          </a:bodyPr>
          <a:lstStyle>
            <a:lvl1pPr indent="-228600" lvl="0" marL="457200" marR="0" rtl="0" algn="r">
              <a:lnSpc>
                <a:spcPct val="90000"/>
              </a:lnSpc>
              <a:spcBef>
                <a:spcPts val="1000"/>
              </a:spcBef>
              <a:spcAft>
                <a:spcPts val="0"/>
              </a:spcAft>
              <a:buClr>
                <a:schemeClr val="lt1"/>
              </a:buClr>
              <a:buSzPts val="1100"/>
              <a:buFont typeface="Arial"/>
              <a:buNone/>
              <a:defRPr b="0" i="0" sz="1100" u="none" cap="none" strike="noStrike">
                <a:solidFill>
                  <a:schemeClr val="lt1"/>
                </a:solidFill>
                <a:latin typeface="Open Sans ExtraBold"/>
                <a:ea typeface="Open Sans ExtraBold"/>
                <a:cs typeface="Open Sans ExtraBold"/>
                <a:sym typeface="Open Sans Extra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pic>
        <p:nvPicPr>
          <p:cNvPr descr="A picture containing drawing&#10;&#10;Description automatically generated" id="217" name="Google Shape;217;p18"/>
          <p:cNvPicPr preferRelativeResize="0"/>
          <p:nvPr/>
        </p:nvPicPr>
        <p:blipFill rotWithShape="1">
          <a:blip r:embed="rId2">
            <a:alphaModFix/>
          </a:blip>
          <a:srcRect b="0" l="0" r="0" t="0"/>
          <a:stretch/>
        </p:blipFill>
        <p:spPr>
          <a:xfrm>
            <a:off x="10439400" y="5913325"/>
            <a:ext cx="1168400" cy="586536"/>
          </a:xfrm>
          <a:prstGeom prst="rect">
            <a:avLst/>
          </a:prstGeom>
          <a:noFill/>
          <a:ln>
            <a:noFill/>
          </a:ln>
        </p:spPr>
      </p:pic>
      <p:grpSp>
        <p:nvGrpSpPr>
          <p:cNvPr id="218" name="Google Shape;218;p18"/>
          <p:cNvGrpSpPr/>
          <p:nvPr/>
        </p:nvGrpSpPr>
        <p:grpSpPr>
          <a:xfrm>
            <a:off x="627425" y="1873321"/>
            <a:ext cx="2706815" cy="45719"/>
            <a:chOff x="684346" y="4117592"/>
            <a:chExt cx="3331394" cy="103887"/>
          </a:xfrm>
        </p:grpSpPr>
        <p:sp>
          <p:nvSpPr>
            <p:cNvPr id="219" name="Google Shape;219;p18"/>
            <p:cNvSpPr/>
            <p:nvPr/>
          </p:nvSpPr>
          <p:spPr>
            <a:xfrm>
              <a:off x="684346" y="4117592"/>
              <a:ext cx="1665697" cy="103887"/>
            </a:xfrm>
            <a:prstGeom prst="rect">
              <a:avLst/>
            </a:prstGeom>
            <a:solidFill>
              <a:srgbClr val="9DC0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220" name="Google Shape;220;p18"/>
            <p:cNvSpPr/>
            <p:nvPr/>
          </p:nvSpPr>
          <p:spPr>
            <a:xfrm>
              <a:off x="2350043" y="4117592"/>
              <a:ext cx="1665697" cy="103887"/>
            </a:xfrm>
            <a:prstGeom prst="rect">
              <a:avLst/>
            </a:prstGeom>
            <a:solidFill>
              <a:srgbClr val="021D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grpSp>
      <p:sp>
        <p:nvSpPr>
          <p:cNvPr id="221" name="Google Shape;221;p18"/>
          <p:cNvSpPr txBox="1"/>
          <p:nvPr>
            <p:ph idx="4" type="body"/>
          </p:nvPr>
        </p:nvSpPr>
        <p:spPr>
          <a:xfrm>
            <a:off x="617220" y="2869340"/>
            <a:ext cx="4831080" cy="3687763"/>
          </a:xfrm>
          <a:prstGeom prst="rect">
            <a:avLst/>
          </a:prstGeom>
          <a:noFill/>
          <a:ln>
            <a:noFill/>
          </a:ln>
        </p:spPr>
        <p:txBody>
          <a:bodyPr anchorCtr="0" anchor="t" bIns="45700" lIns="0" spcFirstLastPara="1" rIns="91425" wrap="square" tIns="45700">
            <a:noAutofit/>
          </a:bodyPr>
          <a:lstStyle>
            <a:lvl1pPr indent="-381000" lvl="0" marL="457200" marR="0" rtl="0" algn="l">
              <a:lnSpc>
                <a:spcPct val="90000"/>
              </a:lnSpc>
              <a:spcBef>
                <a:spcPts val="1000"/>
              </a:spcBef>
              <a:spcAft>
                <a:spcPts val="0"/>
              </a:spcAft>
              <a:buClr>
                <a:srgbClr val="9DC02E"/>
              </a:buClr>
              <a:buSzPts val="2400"/>
              <a:buFont typeface="Arial"/>
              <a:buChar char="•"/>
              <a:defRPr b="0" i="0" sz="2400" u="none" cap="none" strike="noStrike">
                <a:solidFill>
                  <a:srgbClr val="3A3838"/>
                </a:solidFill>
                <a:latin typeface="Open Sans"/>
                <a:ea typeface="Open Sans"/>
                <a:cs typeface="Open Sans"/>
                <a:sym typeface="Open Sans"/>
              </a:defRPr>
            </a:lvl1pPr>
            <a:lvl2pPr indent="-317500" lvl="1" marL="914400" marR="0" rtl="0" algn="l">
              <a:lnSpc>
                <a:spcPct val="90000"/>
              </a:lnSpc>
              <a:spcBef>
                <a:spcPts val="500"/>
              </a:spcBef>
              <a:spcAft>
                <a:spcPts val="0"/>
              </a:spcAft>
              <a:buClr>
                <a:srgbClr val="9DC02E"/>
              </a:buClr>
              <a:buSzPts val="1400"/>
              <a:buFont typeface="Noto Sans Symbols"/>
              <a:buChar char="❑"/>
              <a:defRPr b="0" i="0" sz="2000" u="none" cap="none" strike="noStrike">
                <a:solidFill>
                  <a:srgbClr val="3A3838"/>
                </a:solidFill>
                <a:latin typeface="Open Sans"/>
                <a:ea typeface="Open Sans"/>
                <a:cs typeface="Open Sans"/>
                <a:sym typeface="Open Sans"/>
              </a:defRPr>
            </a:lvl2pPr>
            <a:lvl3pPr indent="-342900" lvl="2" marL="1371600" marR="0" rtl="0" algn="l">
              <a:lnSpc>
                <a:spcPct val="90000"/>
              </a:lnSpc>
              <a:spcBef>
                <a:spcPts val="500"/>
              </a:spcBef>
              <a:spcAft>
                <a:spcPts val="0"/>
              </a:spcAft>
              <a:buClr>
                <a:srgbClr val="9DC02E"/>
              </a:buClr>
              <a:buSzPts val="1800"/>
              <a:buFont typeface="Open Sans"/>
              <a:buChar char="−"/>
              <a:defRPr b="0" i="1" sz="1800" u="none" cap="none" strike="noStrike">
                <a:solidFill>
                  <a:srgbClr val="3A3838"/>
                </a:solidFill>
                <a:latin typeface="Open Sans"/>
                <a:ea typeface="Open Sans"/>
                <a:cs typeface="Open Sans"/>
                <a:sym typeface="Open Sans"/>
              </a:defRPr>
            </a:lvl3pPr>
            <a:lvl4pPr indent="-342900" lvl="3" marL="1828800" marR="0" rtl="0" algn="l">
              <a:lnSpc>
                <a:spcPct val="90000"/>
              </a:lnSpc>
              <a:spcBef>
                <a:spcPts val="500"/>
              </a:spcBef>
              <a:spcAft>
                <a:spcPts val="0"/>
              </a:spcAft>
              <a:buClr>
                <a:srgbClr val="9DC02E"/>
              </a:buClr>
              <a:buSzPts val="1800"/>
              <a:buFont typeface="Arial"/>
              <a:buChar char="•"/>
              <a:defRPr b="0" i="0" sz="1800" u="none" cap="none" strike="noStrike">
                <a:solidFill>
                  <a:srgbClr val="3A3838"/>
                </a:solidFill>
                <a:latin typeface="Open Sans"/>
                <a:ea typeface="Open Sans"/>
                <a:cs typeface="Open Sans"/>
                <a:sym typeface="Open Sans"/>
              </a:defRPr>
            </a:lvl4pPr>
            <a:lvl5pPr indent="-342900" lvl="4" marL="2286000" marR="0" rtl="0" algn="l">
              <a:lnSpc>
                <a:spcPct val="90000"/>
              </a:lnSpc>
              <a:spcBef>
                <a:spcPts val="500"/>
              </a:spcBef>
              <a:spcAft>
                <a:spcPts val="0"/>
              </a:spcAft>
              <a:buClr>
                <a:srgbClr val="9DC02E"/>
              </a:buClr>
              <a:buSzPts val="1800"/>
              <a:buFont typeface="Arial"/>
              <a:buChar char="•"/>
              <a:defRPr b="0" i="0" sz="1800" u="none" cap="none" strike="noStrike">
                <a:solidFill>
                  <a:srgbClr val="3A3838"/>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222" name="Google Shape;222;p18"/>
          <p:cNvSpPr txBox="1"/>
          <p:nvPr>
            <p:ph idx="5" type="body"/>
          </p:nvPr>
        </p:nvSpPr>
        <p:spPr>
          <a:xfrm>
            <a:off x="609600" y="2421665"/>
            <a:ext cx="4838700" cy="437515"/>
          </a:xfrm>
          <a:prstGeom prst="rect">
            <a:avLst/>
          </a:prstGeom>
          <a:noFill/>
          <a:ln>
            <a:noFill/>
          </a:ln>
        </p:spPr>
        <p:txBody>
          <a:bodyPr anchorCtr="0" anchor="t" bIns="45700" lIns="0" spcFirstLastPara="1" rIns="0" wrap="square" tIns="45700">
            <a:noAutofit/>
          </a:bodyPr>
          <a:lstStyle>
            <a:lvl1pPr indent="-228600" lvl="0" marL="457200" marR="0" rtl="0" algn="l">
              <a:lnSpc>
                <a:spcPct val="90000"/>
              </a:lnSpc>
              <a:spcBef>
                <a:spcPts val="1000"/>
              </a:spcBef>
              <a:spcAft>
                <a:spcPts val="0"/>
              </a:spcAft>
              <a:buClr>
                <a:srgbClr val="3A3838"/>
              </a:buClr>
              <a:buSzPts val="2400"/>
              <a:buFont typeface="Arial"/>
              <a:buNone/>
              <a:defRPr b="0" i="0" sz="2400" u="none" cap="none" strike="noStrike">
                <a:solidFill>
                  <a:srgbClr val="3A3838"/>
                </a:solidFill>
                <a:latin typeface="Open Sans SemiBold"/>
                <a:ea typeface="Open Sans SemiBold"/>
                <a:cs typeface="Open Sans SemiBold"/>
                <a:sym typeface="Open Sans Semi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223" name="Google Shape;22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8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bg>
      <p:bgPr>
        <a:blipFill>
          <a:blip r:embed="rId2">
            <a:alphaModFix/>
          </a:blip>
          <a:stretch>
            <a:fillRect/>
          </a:stretch>
        </a:blipFill>
      </p:bgPr>
    </p:bg>
    <p:spTree>
      <p:nvGrpSpPr>
        <p:cNvPr id="224" name="Shape 224"/>
        <p:cNvGrpSpPr/>
        <p:nvPr/>
      </p:nvGrpSpPr>
      <p:grpSpPr>
        <a:xfrm>
          <a:off x="0" y="0"/>
          <a:ext cx="0" cy="0"/>
          <a:chOff x="0" y="0"/>
          <a:chExt cx="0" cy="0"/>
        </a:xfrm>
      </p:grpSpPr>
      <p:sp>
        <p:nvSpPr>
          <p:cNvPr id="225" name="Google Shape;225;p19"/>
          <p:cNvSpPr/>
          <p:nvPr/>
        </p:nvSpPr>
        <p:spPr>
          <a:xfrm>
            <a:off x="0" y="0"/>
            <a:ext cx="12192000" cy="6504972"/>
          </a:xfrm>
          <a:prstGeom prst="rect">
            <a:avLst/>
          </a:prstGeom>
          <a:gradFill>
            <a:gsLst>
              <a:gs pos="0">
                <a:schemeClr val="lt1"/>
              </a:gs>
              <a:gs pos="34000">
                <a:schemeClr val="lt1"/>
              </a:gs>
              <a:gs pos="100000">
                <a:srgbClr val="FFFFFF">
                  <a:alpha val="13725"/>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226" name="Google Shape;226;p19"/>
          <p:cNvSpPr/>
          <p:nvPr/>
        </p:nvSpPr>
        <p:spPr>
          <a:xfrm>
            <a:off x="0" y="0"/>
            <a:ext cx="4038599" cy="6858000"/>
          </a:xfrm>
          <a:prstGeom prst="rect">
            <a:avLst/>
          </a:prstGeom>
          <a:gradFill>
            <a:gsLst>
              <a:gs pos="0">
                <a:srgbClr val="021D33"/>
              </a:gs>
              <a:gs pos="36000">
                <a:srgbClr val="021D33"/>
              </a:gs>
              <a:gs pos="100000">
                <a:srgbClr val="06539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pic>
        <p:nvPicPr>
          <p:cNvPr id="227" name="Google Shape;227;p19"/>
          <p:cNvPicPr preferRelativeResize="0"/>
          <p:nvPr/>
        </p:nvPicPr>
        <p:blipFill rotWithShape="1">
          <a:blip r:embed="rId3">
            <a:alphaModFix/>
          </a:blip>
          <a:srcRect b="5250" l="89373" r="1201" t="40797"/>
          <a:stretch/>
        </p:blipFill>
        <p:spPr>
          <a:xfrm>
            <a:off x="17606" y="0"/>
            <a:ext cx="3738305" cy="3812032"/>
          </a:xfrm>
          <a:prstGeom prst="rect">
            <a:avLst/>
          </a:prstGeom>
          <a:noFill/>
          <a:ln>
            <a:noFill/>
          </a:ln>
        </p:spPr>
      </p:pic>
      <p:sp>
        <p:nvSpPr>
          <p:cNvPr id="228" name="Google Shape;228;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bg>
      <p:bgPr>
        <a:blipFill>
          <a:blip r:embed="rId2">
            <a:alphaModFix/>
          </a:blip>
          <a:stretch>
            <a:fillRect/>
          </a:stretch>
        </a:blipFill>
      </p:bgPr>
    </p:bg>
    <p:spTree>
      <p:nvGrpSpPr>
        <p:cNvPr id="229" name="Shape 229"/>
        <p:cNvGrpSpPr/>
        <p:nvPr/>
      </p:nvGrpSpPr>
      <p:grpSpPr>
        <a:xfrm>
          <a:off x="0" y="0"/>
          <a:ext cx="0" cy="0"/>
          <a:chOff x="0" y="0"/>
          <a:chExt cx="0" cy="0"/>
        </a:xfrm>
      </p:grpSpPr>
      <p:sp>
        <p:nvSpPr>
          <p:cNvPr id="230" name="Google Shape;230;p20"/>
          <p:cNvSpPr/>
          <p:nvPr/>
        </p:nvSpPr>
        <p:spPr>
          <a:xfrm>
            <a:off x="0" y="0"/>
            <a:ext cx="12192000" cy="6504972"/>
          </a:xfrm>
          <a:prstGeom prst="rect">
            <a:avLst/>
          </a:prstGeom>
          <a:gradFill>
            <a:gsLst>
              <a:gs pos="0">
                <a:schemeClr val="lt1"/>
              </a:gs>
              <a:gs pos="34000">
                <a:schemeClr val="lt1"/>
              </a:gs>
              <a:gs pos="100000">
                <a:srgbClr val="FFFFFF">
                  <a:alpha val="13725"/>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231" name="Google Shape;231;p20"/>
          <p:cNvSpPr/>
          <p:nvPr/>
        </p:nvSpPr>
        <p:spPr>
          <a:xfrm>
            <a:off x="0" y="0"/>
            <a:ext cx="8191500" cy="6858000"/>
          </a:xfrm>
          <a:prstGeom prst="rect">
            <a:avLst/>
          </a:prstGeom>
          <a:gradFill>
            <a:gsLst>
              <a:gs pos="0">
                <a:srgbClr val="021D33"/>
              </a:gs>
              <a:gs pos="36000">
                <a:srgbClr val="021D33"/>
              </a:gs>
              <a:gs pos="100000">
                <a:srgbClr val="06539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pic>
        <p:nvPicPr>
          <p:cNvPr id="232" name="Google Shape;232;p20"/>
          <p:cNvPicPr preferRelativeResize="0"/>
          <p:nvPr/>
        </p:nvPicPr>
        <p:blipFill rotWithShape="1">
          <a:blip r:embed="rId3">
            <a:alphaModFix/>
          </a:blip>
          <a:srcRect b="11450" l="89615" r="1201" t="40797"/>
          <a:stretch/>
        </p:blipFill>
        <p:spPr>
          <a:xfrm>
            <a:off x="-1" y="2095527"/>
            <a:ext cx="5133337" cy="4755450"/>
          </a:xfrm>
          <a:prstGeom prst="rect">
            <a:avLst/>
          </a:prstGeom>
          <a:noFill/>
          <a:ln>
            <a:noFill/>
          </a:ln>
        </p:spPr>
      </p:pic>
      <p:sp>
        <p:nvSpPr>
          <p:cNvPr id="233" name="Google Shape;23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bg>
      <p:bgPr>
        <a:solidFill>
          <a:schemeClr val="lt1"/>
        </a:solidFill>
      </p:bgPr>
    </p:bg>
    <p:spTree>
      <p:nvGrpSpPr>
        <p:cNvPr id="21" name="Shape 21"/>
        <p:cNvGrpSpPr/>
        <p:nvPr/>
      </p:nvGrpSpPr>
      <p:grpSpPr>
        <a:xfrm>
          <a:off x="0" y="0"/>
          <a:ext cx="0" cy="0"/>
          <a:chOff x="0" y="0"/>
          <a:chExt cx="0" cy="0"/>
        </a:xfrm>
      </p:grpSpPr>
      <p:grpSp>
        <p:nvGrpSpPr>
          <p:cNvPr id="22" name="Google Shape;22;p3"/>
          <p:cNvGrpSpPr/>
          <p:nvPr/>
        </p:nvGrpSpPr>
        <p:grpSpPr>
          <a:xfrm rot="10800000">
            <a:off x="-2" y="6503272"/>
            <a:ext cx="12192001" cy="364604"/>
            <a:chOff x="-1" y="6488317"/>
            <a:chExt cx="12192001" cy="364604"/>
          </a:xfrm>
        </p:grpSpPr>
        <p:sp>
          <p:nvSpPr>
            <p:cNvPr id="23" name="Google Shape;23;p3"/>
            <p:cNvSpPr/>
            <p:nvPr/>
          </p:nvSpPr>
          <p:spPr>
            <a:xfrm>
              <a:off x="-1" y="6488317"/>
              <a:ext cx="8181511" cy="364603"/>
            </a:xfrm>
            <a:prstGeom prst="rect">
              <a:avLst/>
            </a:prstGeom>
            <a:solidFill>
              <a:srgbClr val="9DC0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sp>
          <p:nvSpPr>
            <p:cNvPr id="24" name="Google Shape;24;p3"/>
            <p:cNvSpPr/>
            <p:nvPr/>
          </p:nvSpPr>
          <p:spPr>
            <a:xfrm>
              <a:off x="8153399" y="6488318"/>
              <a:ext cx="4038601" cy="364603"/>
            </a:xfrm>
            <a:prstGeom prst="rect">
              <a:avLst/>
            </a:prstGeom>
            <a:solidFill>
              <a:srgbClr val="06539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grpSp>
      <p:sp>
        <p:nvSpPr>
          <p:cNvPr id="25" name="Google Shape;25;p3"/>
          <p:cNvSpPr txBox="1"/>
          <p:nvPr/>
        </p:nvSpPr>
        <p:spPr>
          <a:xfrm>
            <a:off x="616415" y="6554770"/>
            <a:ext cx="2170328" cy="261610"/>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b="0" i="0" lang="en-US" sz="1100" u="none" cap="none" strike="noStrike">
                <a:solidFill>
                  <a:schemeClr val="lt1"/>
                </a:solidFill>
                <a:latin typeface="Open Sans ExtraBold"/>
                <a:ea typeface="Open Sans ExtraBold"/>
                <a:cs typeface="Open Sans ExtraBold"/>
                <a:sym typeface="Open Sans ExtraBold"/>
              </a:rPr>
              <a:t>NHHousing.org</a:t>
            </a:r>
            <a:endParaRPr/>
          </a:p>
        </p:txBody>
      </p:sp>
      <p:pic>
        <p:nvPicPr>
          <p:cNvPr id="26" name="Google Shape;26;p3"/>
          <p:cNvPicPr preferRelativeResize="0"/>
          <p:nvPr/>
        </p:nvPicPr>
        <p:blipFill rotWithShape="1">
          <a:blip r:embed="rId2">
            <a:alphaModFix/>
          </a:blip>
          <a:srcRect b="0" l="0" r="0" t="0"/>
          <a:stretch/>
        </p:blipFill>
        <p:spPr>
          <a:xfrm>
            <a:off x="571480" y="5920740"/>
            <a:ext cx="1151764" cy="578185"/>
          </a:xfrm>
          <a:prstGeom prst="rect">
            <a:avLst/>
          </a:prstGeom>
          <a:noFill/>
          <a:ln>
            <a:noFill/>
          </a:ln>
        </p:spPr>
      </p:pic>
      <p:sp>
        <p:nvSpPr>
          <p:cNvPr id="27" name="Google Shape;27;p3"/>
          <p:cNvSpPr txBox="1"/>
          <p:nvPr>
            <p:ph idx="1" type="body"/>
          </p:nvPr>
        </p:nvSpPr>
        <p:spPr>
          <a:xfrm>
            <a:off x="609600" y="1127125"/>
            <a:ext cx="9136380" cy="437515"/>
          </a:xfrm>
          <a:prstGeom prst="rect">
            <a:avLst/>
          </a:prstGeom>
          <a:noFill/>
          <a:ln>
            <a:noFill/>
          </a:ln>
        </p:spPr>
        <p:txBody>
          <a:bodyPr anchorCtr="0" anchor="t" bIns="45700" lIns="0" spcFirstLastPara="1" rIns="91425" wrap="square" tIns="45700">
            <a:noAutofit/>
          </a:bodyPr>
          <a:lstStyle>
            <a:lvl1pPr indent="-228600" lvl="0" marL="457200" marR="0" rtl="0" algn="l">
              <a:lnSpc>
                <a:spcPct val="90000"/>
              </a:lnSpc>
              <a:spcBef>
                <a:spcPts val="1000"/>
              </a:spcBef>
              <a:spcAft>
                <a:spcPts val="0"/>
              </a:spcAft>
              <a:buClr>
                <a:srgbClr val="3A3838"/>
              </a:buClr>
              <a:buSzPts val="2400"/>
              <a:buFont typeface="Arial"/>
              <a:buNone/>
              <a:defRPr b="0" i="0" sz="2400" u="none" cap="none" strike="noStrike">
                <a:solidFill>
                  <a:srgbClr val="3A3838"/>
                </a:solidFill>
                <a:latin typeface="Open Sans SemiBold"/>
                <a:ea typeface="Open Sans SemiBold"/>
                <a:cs typeface="Open Sans SemiBold"/>
                <a:sym typeface="Open Sans Semi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28" name="Google Shape;28;p3"/>
          <p:cNvSpPr txBox="1"/>
          <p:nvPr>
            <p:ph idx="2" type="body"/>
          </p:nvPr>
        </p:nvSpPr>
        <p:spPr>
          <a:xfrm>
            <a:off x="609600" y="1574800"/>
            <a:ext cx="9151620" cy="3687763"/>
          </a:xfrm>
          <a:prstGeom prst="rect">
            <a:avLst/>
          </a:prstGeom>
          <a:noFill/>
          <a:ln>
            <a:noFill/>
          </a:ln>
        </p:spPr>
        <p:txBody>
          <a:bodyPr anchorCtr="0" anchor="t" bIns="45700" lIns="0" spcFirstLastPara="1" rIns="91425" wrap="square" tIns="45700">
            <a:noAutofit/>
          </a:bodyPr>
          <a:lstStyle>
            <a:lvl1pPr indent="-381000" lvl="0" marL="457200" marR="0" rtl="0" algn="l">
              <a:lnSpc>
                <a:spcPct val="90000"/>
              </a:lnSpc>
              <a:spcBef>
                <a:spcPts val="1000"/>
              </a:spcBef>
              <a:spcAft>
                <a:spcPts val="0"/>
              </a:spcAft>
              <a:buClr>
                <a:srgbClr val="9DC02E"/>
              </a:buClr>
              <a:buSzPts val="2400"/>
              <a:buFont typeface="Arial"/>
              <a:buChar char="•"/>
              <a:defRPr b="0" i="0" sz="2400" u="none" cap="none" strike="noStrike">
                <a:solidFill>
                  <a:srgbClr val="3A3838"/>
                </a:solidFill>
                <a:latin typeface="Open Sans"/>
                <a:ea typeface="Open Sans"/>
                <a:cs typeface="Open Sans"/>
                <a:sym typeface="Open Sans"/>
              </a:defRPr>
            </a:lvl1pPr>
            <a:lvl2pPr indent="-317500" lvl="1" marL="914400" marR="0" rtl="0" algn="l">
              <a:lnSpc>
                <a:spcPct val="90000"/>
              </a:lnSpc>
              <a:spcBef>
                <a:spcPts val="500"/>
              </a:spcBef>
              <a:spcAft>
                <a:spcPts val="0"/>
              </a:spcAft>
              <a:buClr>
                <a:srgbClr val="9DC02E"/>
              </a:buClr>
              <a:buSzPts val="1400"/>
              <a:buFont typeface="Noto Sans Symbols"/>
              <a:buChar char="❑"/>
              <a:defRPr b="0" i="0" sz="2000" u="none" cap="none" strike="noStrike">
                <a:solidFill>
                  <a:srgbClr val="3A3838"/>
                </a:solidFill>
                <a:latin typeface="Open Sans"/>
                <a:ea typeface="Open Sans"/>
                <a:cs typeface="Open Sans"/>
                <a:sym typeface="Open Sans"/>
              </a:defRPr>
            </a:lvl2pPr>
            <a:lvl3pPr indent="-342900" lvl="2" marL="1371600" marR="0" rtl="0" algn="l">
              <a:lnSpc>
                <a:spcPct val="90000"/>
              </a:lnSpc>
              <a:spcBef>
                <a:spcPts val="500"/>
              </a:spcBef>
              <a:spcAft>
                <a:spcPts val="0"/>
              </a:spcAft>
              <a:buClr>
                <a:srgbClr val="9DC02E"/>
              </a:buClr>
              <a:buSzPts val="1800"/>
              <a:buFont typeface="Open Sans"/>
              <a:buChar char="−"/>
              <a:defRPr b="0" i="1" sz="1800" u="none" cap="none" strike="noStrike">
                <a:solidFill>
                  <a:srgbClr val="3A3838"/>
                </a:solidFill>
                <a:latin typeface="Open Sans"/>
                <a:ea typeface="Open Sans"/>
                <a:cs typeface="Open Sans"/>
                <a:sym typeface="Open Sans"/>
              </a:defRPr>
            </a:lvl3pPr>
            <a:lvl4pPr indent="-342900" lvl="3" marL="1828800" marR="0" rtl="0" algn="l">
              <a:lnSpc>
                <a:spcPct val="90000"/>
              </a:lnSpc>
              <a:spcBef>
                <a:spcPts val="500"/>
              </a:spcBef>
              <a:spcAft>
                <a:spcPts val="0"/>
              </a:spcAft>
              <a:buClr>
                <a:srgbClr val="9DC02E"/>
              </a:buClr>
              <a:buSzPts val="1800"/>
              <a:buFont typeface="Arial"/>
              <a:buChar char="•"/>
              <a:defRPr b="0" i="0" sz="1800" u="none" cap="none" strike="noStrike">
                <a:solidFill>
                  <a:srgbClr val="3A3838"/>
                </a:solidFill>
                <a:latin typeface="Open Sans"/>
                <a:ea typeface="Open Sans"/>
                <a:cs typeface="Open Sans"/>
                <a:sym typeface="Open Sans"/>
              </a:defRPr>
            </a:lvl4pPr>
            <a:lvl5pPr indent="-342900" lvl="4" marL="2286000" marR="0" rtl="0" algn="l">
              <a:lnSpc>
                <a:spcPct val="90000"/>
              </a:lnSpc>
              <a:spcBef>
                <a:spcPts val="500"/>
              </a:spcBef>
              <a:spcAft>
                <a:spcPts val="0"/>
              </a:spcAft>
              <a:buClr>
                <a:srgbClr val="9DC02E"/>
              </a:buClr>
              <a:buSzPts val="1800"/>
              <a:buFont typeface="Arial"/>
              <a:buChar char="•"/>
              <a:defRPr b="0" i="0" sz="1800" u="none" cap="none" strike="noStrike">
                <a:solidFill>
                  <a:srgbClr val="3A3838"/>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29" name="Google Shape;29;p3"/>
          <p:cNvSpPr txBox="1"/>
          <p:nvPr>
            <p:ph idx="3" type="body"/>
          </p:nvPr>
        </p:nvSpPr>
        <p:spPr>
          <a:xfrm>
            <a:off x="609600" y="457200"/>
            <a:ext cx="10972800" cy="660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65391"/>
              </a:buClr>
              <a:buSzPts val="3200"/>
              <a:buFont typeface="Arial"/>
              <a:buNone/>
              <a:defRPr b="0" i="0" sz="3200" u="none" cap="none" strike="noStrike">
                <a:solidFill>
                  <a:srgbClr val="06539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30" name="Google Shape;30;p3"/>
          <p:cNvSpPr txBox="1"/>
          <p:nvPr>
            <p:ph idx="4" type="body"/>
          </p:nvPr>
        </p:nvSpPr>
        <p:spPr>
          <a:xfrm>
            <a:off x="4038601" y="6575743"/>
            <a:ext cx="7543800" cy="274637"/>
          </a:xfrm>
          <a:prstGeom prst="rect">
            <a:avLst/>
          </a:prstGeom>
          <a:noFill/>
          <a:ln>
            <a:noFill/>
          </a:ln>
        </p:spPr>
        <p:txBody>
          <a:bodyPr anchorCtr="0" anchor="t" bIns="45700" lIns="91425" spcFirstLastPara="1" rIns="0" wrap="square" tIns="45700">
            <a:noAutofit/>
          </a:bodyPr>
          <a:lstStyle>
            <a:lvl1pPr indent="-228600" lvl="0" marL="457200" marR="0" rtl="0" algn="r">
              <a:lnSpc>
                <a:spcPct val="90000"/>
              </a:lnSpc>
              <a:spcBef>
                <a:spcPts val="1000"/>
              </a:spcBef>
              <a:spcAft>
                <a:spcPts val="0"/>
              </a:spcAft>
              <a:buClr>
                <a:schemeClr val="lt1"/>
              </a:buClr>
              <a:buSzPts val="1100"/>
              <a:buFont typeface="Arial"/>
              <a:buNone/>
              <a:defRPr b="0" i="0" sz="1100" u="none" cap="none" strike="noStrike">
                <a:solidFill>
                  <a:schemeClr val="lt1"/>
                </a:solidFill>
                <a:latin typeface="Open Sans ExtraBold"/>
                <a:ea typeface="Open Sans ExtraBold"/>
                <a:cs typeface="Open Sans ExtraBold"/>
                <a:sym typeface="Open Sans Extra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31" name="Google Shape;31;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4" name="Shape 234"/>
        <p:cNvGrpSpPr/>
        <p:nvPr/>
      </p:nvGrpSpPr>
      <p:grpSpPr>
        <a:xfrm>
          <a:off x="0" y="0"/>
          <a:ext cx="0" cy="0"/>
          <a:chOff x="0" y="0"/>
          <a:chExt cx="0" cy="0"/>
        </a:xfrm>
      </p:grpSpPr>
      <p:sp>
        <p:nvSpPr>
          <p:cNvPr id="235" name="Google Shape;235;p21"/>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rmAutofit/>
          </a:bodyPr>
          <a:lstStyle>
            <a:lvl1pPr lvl="0" rtl="0" algn="ctr">
              <a:lnSpc>
                <a:spcPct val="100000"/>
              </a:lnSpc>
              <a:spcBef>
                <a:spcPts val="0"/>
              </a:spcBef>
              <a:spcAft>
                <a:spcPts val="0"/>
              </a:spcAft>
              <a:buSzPts val="6900"/>
              <a:buNone/>
              <a:defRPr sz="6900"/>
            </a:lvl1pPr>
            <a:lvl2pPr lvl="1" rtl="0" algn="ctr">
              <a:lnSpc>
                <a:spcPct val="100000"/>
              </a:lnSpc>
              <a:spcBef>
                <a:spcPts val="0"/>
              </a:spcBef>
              <a:spcAft>
                <a:spcPts val="0"/>
              </a:spcAft>
              <a:buSzPts val="6900"/>
              <a:buNone/>
              <a:defRPr sz="6900"/>
            </a:lvl2pPr>
            <a:lvl3pPr lvl="2" rtl="0" algn="ctr">
              <a:lnSpc>
                <a:spcPct val="100000"/>
              </a:lnSpc>
              <a:spcBef>
                <a:spcPts val="0"/>
              </a:spcBef>
              <a:spcAft>
                <a:spcPts val="0"/>
              </a:spcAft>
              <a:buSzPts val="6900"/>
              <a:buNone/>
              <a:defRPr sz="6900"/>
            </a:lvl3pPr>
            <a:lvl4pPr lvl="3" rtl="0" algn="ctr">
              <a:lnSpc>
                <a:spcPct val="100000"/>
              </a:lnSpc>
              <a:spcBef>
                <a:spcPts val="0"/>
              </a:spcBef>
              <a:spcAft>
                <a:spcPts val="0"/>
              </a:spcAft>
              <a:buSzPts val="6900"/>
              <a:buNone/>
              <a:defRPr sz="6900"/>
            </a:lvl4pPr>
            <a:lvl5pPr lvl="4" rtl="0" algn="ctr">
              <a:lnSpc>
                <a:spcPct val="100000"/>
              </a:lnSpc>
              <a:spcBef>
                <a:spcPts val="0"/>
              </a:spcBef>
              <a:spcAft>
                <a:spcPts val="0"/>
              </a:spcAft>
              <a:buSzPts val="6900"/>
              <a:buNone/>
              <a:defRPr sz="6900"/>
            </a:lvl5pPr>
            <a:lvl6pPr lvl="5" rtl="0" algn="ctr">
              <a:lnSpc>
                <a:spcPct val="100000"/>
              </a:lnSpc>
              <a:spcBef>
                <a:spcPts val="0"/>
              </a:spcBef>
              <a:spcAft>
                <a:spcPts val="0"/>
              </a:spcAft>
              <a:buSzPts val="6900"/>
              <a:buNone/>
              <a:defRPr sz="6900"/>
            </a:lvl6pPr>
            <a:lvl7pPr lvl="6" rtl="0" algn="ctr">
              <a:lnSpc>
                <a:spcPct val="100000"/>
              </a:lnSpc>
              <a:spcBef>
                <a:spcPts val="0"/>
              </a:spcBef>
              <a:spcAft>
                <a:spcPts val="0"/>
              </a:spcAft>
              <a:buSzPts val="6900"/>
              <a:buNone/>
              <a:defRPr sz="6900"/>
            </a:lvl7pPr>
            <a:lvl8pPr lvl="7" rtl="0" algn="ctr">
              <a:lnSpc>
                <a:spcPct val="100000"/>
              </a:lnSpc>
              <a:spcBef>
                <a:spcPts val="0"/>
              </a:spcBef>
              <a:spcAft>
                <a:spcPts val="0"/>
              </a:spcAft>
              <a:buSzPts val="6900"/>
              <a:buNone/>
              <a:defRPr sz="6900"/>
            </a:lvl8pPr>
            <a:lvl9pPr lvl="8" rtl="0" algn="ctr">
              <a:lnSpc>
                <a:spcPct val="100000"/>
              </a:lnSpc>
              <a:spcBef>
                <a:spcPts val="0"/>
              </a:spcBef>
              <a:spcAft>
                <a:spcPts val="0"/>
              </a:spcAft>
              <a:buSzPts val="6900"/>
              <a:buNone/>
              <a:defRPr sz="6900"/>
            </a:lvl9pPr>
          </a:lstStyle>
          <a:p/>
        </p:txBody>
      </p:sp>
      <p:sp>
        <p:nvSpPr>
          <p:cNvPr id="236" name="Google Shape;236;p21"/>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rm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237" name="Google Shape;237;p21"/>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8" name="Shape 238"/>
        <p:cNvGrpSpPr/>
        <p:nvPr/>
      </p:nvGrpSpPr>
      <p:grpSpPr>
        <a:xfrm>
          <a:off x="0" y="0"/>
          <a:ext cx="0" cy="0"/>
          <a:chOff x="0" y="0"/>
          <a:chExt cx="0" cy="0"/>
        </a:xfrm>
      </p:grpSpPr>
      <p:sp>
        <p:nvSpPr>
          <p:cNvPr id="239" name="Google Shape;239;p22"/>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rtl="0" algn="l">
              <a:lnSpc>
                <a:spcPct val="100000"/>
              </a:lnSpc>
              <a:spcBef>
                <a:spcPts val="0"/>
              </a:spcBef>
              <a:spcAft>
                <a:spcPts val="0"/>
              </a:spcAft>
              <a:buSzPts val="3700"/>
              <a:buNone/>
              <a:defRPr sz="1900"/>
            </a:lvl1pPr>
            <a:lvl2pPr lvl="1" rtl="0" algn="l">
              <a:lnSpc>
                <a:spcPct val="100000"/>
              </a:lnSpc>
              <a:spcBef>
                <a:spcPts val="0"/>
              </a:spcBef>
              <a:spcAft>
                <a:spcPts val="0"/>
              </a:spcAft>
              <a:buSzPts val="3700"/>
              <a:buNone/>
              <a:defRPr sz="1900"/>
            </a:lvl2pPr>
            <a:lvl3pPr lvl="2" rtl="0" algn="l">
              <a:lnSpc>
                <a:spcPct val="100000"/>
              </a:lnSpc>
              <a:spcBef>
                <a:spcPts val="0"/>
              </a:spcBef>
              <a:spcAft>
                <a:spcPts val="0"/>
              </a:spcAft>
              <a:buSzPts val="3700"/>
              <a:buNone/>
              <a:defRPr sz="1900"/>
            </a:lvl3pPr>
            <a:lvl4pPr lvl="3" rtl="0" algn="l">
              <a:lnSpc>
                <a:spcPct val="100000"/>
              </a:lnSpc>
              <a:spcBef>
                <a:spcPts val="0"/>
              </a:spcBef>
              <a:spcAft>
                <a:spcPts val="0"/>
              </a:spcAft>
              <a:buSzPts val="3700"/>
              <a:buNone/>
              <a:defRPr sz="1900"/>
            </a:lvl4pPr>
            <a:lvl5pPr lvl="4" rtl="0" algn="l">
              <a:lnSpc>
                <a:spcPct val="100000"/>
              </a:lnSpc>
              <a:spcBef>
                <a:spcPts val="0"/>
              </a:spcBef>
              <a:spcAft>
                <a:spcPts val="0"/>
              </a:spcAft>
              <a:buSzPts val="3700"/>
              <a:buNone/>
              <a:defRPr sz="1900"/>
            </a:lvl5pPr>
            <a:lvl6pPr lvl="5" rtl="0" algn="l">
              <a:lnSpc>
                <a:spcPct val="100000"/>
              </a:lnSpc>
              <a:spcBef>
                <a:spcPts val="0"/>
              </a:spcBef>
              <a:spcAft>
                <a:spcPts val="0"/>
              </a:spcAft>
              <a:buSzPts val="3700"/>
              <a:buNone/>
              <a:defRPr sz="1900"/>
            </a:lvl6pPr>
            <a:lvl7pPr lvl="6" rtl="0" algn="l">
              <a:lnSpc>
                <a:spcPct val="100000"/>
              </a:lnSpc>
              <a:spcBef>
                <a:spcPts val="0"/>
              </a:spcBef>
              <a:spcAft>
                <a:spcPts val="0"/>
              </a:spcAft>
              <a:buSzPts val="3700"/>
              <a:buNone/>
              <a:defRPr sz="1900"/>
            </a:lvl7pPr>
            <a:lvl8pPr lvl="7" rtl="0" algn="l">
              <a:lnSpc>
                <a:spcPct val="100000"/>
              </a:lnSpc>
              <a:spcBef>
                <a:spcPts val="0"/>
              </a:spcBef>
              <a:spcAft>
                <a:spcPts val="0"/>
              </a:spcAft>
              <a:buSzPts val="3700"/>
              <a:buNone/>
              <a:defRPr sz="1900"/>
            </a:lvl8pPr>
            <a:lvl9pPr lvl="8" rtl="0" algn="l">
              <a:lnSpc>
                <a:spcPct val="100000"/>
              </a:lnSpc>
              <a:spcBef>
                <a:spcPts val="0"/>
              </a:spcBef>
              <a:spcAft>
                <a:spcPts val="0"/>
              </a:spcAft>
              <a:buSzPts val="3700"/>
              <a:buNone/>
              <a:defRPr sz="1900"/>
            </a:lvl9pPr>
          </a:lstStyle>
          <a:p/>
        </p:txBody>
      </p:sp>
      <p:sp>
        <p:nvSpPr>
          <p:cNvPr id="240" name="Google Shape;240;p22"/>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rtl="0" algn="l">
              <a:lnSpc>
                <a:spcPct val="115000"/>
              </a:lnSpc>
              <a:spcBef>
                <a:spcPts val="0"/>
              </a:spcBef>
              <a:spcAft>
                <a:spcPts val="0"/>
              </a:spcAft>
              <a:buSzPts val="2400"/>
              <a:buChar char="●"/>
              <a:defRPr sz="1900"/>
            </a:lvl1pPr>
            <a:lvl2pPr indent="-349250" lvl="1" marL="914400" rtl="0" algn="l">
              <a:lnSpc>
                <a:spcPct val="115000"/>
              </a:lnSpc>
              <a:spcBef>
                <a:spcPts val="0"/>
              </a:spcBef>
              <a:spcAft>
                <a:spcPts val="0"/>
              </a:spcAft>
              <a:buSzPts val="1900"/>
              <a:buChar char="○"/>
              <a:defRPr sz="1900"/>
            </a:lvl2pPr>
            <a:lvl3pPr indent="-349250" lvl="2" marL="1371600" rtl="0" algn="l">
              <a:lnSpc>
                <a:spcPct val="115000"/>
              </a:lnSpc>
              <a:spcBef>
                <a:spcPts val="0"/>
              </a:spcBef>
              <a:spcAft>
                <a:spcPts val="0"/>
              </a:spcAft>
              <a:buSzPts val="1900"/>
              <a:buChar char="■"/>
              <a:defRPr sz="1900"/>
            </a:lvl3pPr>
            <a:lvl4pPr indent="-349250" lvl="3" marL="1828800" rtl="0" algn="l">
              <a:lnSpc>
                <a:spcPct val="115000"/>
              </a:lnSpc>
              <a:spcBef>
                <a:spcPts val="0"/>
              </a:spcBef>
              <a:spcAft>
                <a:spcPts val="0"/>
              </a:spcAft>
              <a:buSzPts val="1900"/>
              <a:buChar char="●"/>
              <a:defRPr sz="1900"/>
            </a:lvl4pPr>
            <a:lvl5pPr indent="-349250" lvl="4" marL="2286000" rtl="0" algn="l">
              <a:lnSpc>
                <a:spcPct val="115000"/>
              </a:lnSpc>
              <a:spcBef>
                <a:spcPts val="0"/>
              </a:spcBef>
              <a:spcAft>
                <a:spcPts val="0"/>
              </a:spcAft>
              <a:buSzPts val="1900"/>
              <a:buChar char="○"/>
              <a:defRPr sz="1900"/>
            </a:lvl5pPr>
            <a:lvl6pPr indent="-349250" lvl="5" marL="2743200" rtl="0" algn="l">
              <a:lnSpc>
                <a:spcPct val="115000"/>
              </a:lnSpc>
              <a:spcBef>
                <a:spcPts val="0"/>
              </a:spcBef>
              <a:spcAft>
                <a:spcPts val="0"/>
              </a:spcAft>
              <a:buSzPts val="1900"/>
              <a:buChar char="■"/>
              <a:defRPr sz="1900"/>
            </a:lvl6pPr>
            <a:lvl7pPr indent="-349250" lvl="6" marL="3200400" rtl="0" algn="l">
              <a:lnSpc>
                <a:spcPct val="115000"/>
              </a:lnSpc>
              <a:spcBef>
                <a:spcPts val="0"/>
              </a:spcBef>
              <a:spcAft>
                <a:spcPts val="0"/>
              </a:spcAft>
              <a:buSzPts val="1900"/>
              <a:buChar char="●"/>
              <a:defRPr sz="1900"/>
            </a:lvl7pPr>
            <a:lvl8pPr indent="-349250" lvl="7" marL="3657600" rtl="0" algn="l">
              <a:lnSpc>
                <a:spcPct val="115000"/>
              </a:lnSpc>
              <a:spcBef>
                <a:spcPts val="0"/>
              </a:spcBef>
              <a:spcAft>
                <a:spcPts val="0"/>
              </a:spcAft>
              <a:buSzPts val="1900"/>
              <a:buChar char="○"/>
              <a:defRPr sz="1900"/>
            </a:lvl8pPr>
            <a:lvl9pPr indent="-349250" lvl="8" marL="4114800" rtl="0" algn="l">
              <a:lnSpc>
                <a:spcPct val="115000"/>
              </a:lnSpc>
              <a:spcBef>
                <a:spcPts val="0"/>
              </a:spcBef>
              <a:spcAft>
                <a:spcPts val="0"/>
              </a:spcAft>
              <a:buSzPts val="1900"/>
              <a:buChar char="■"/>
              <a:defRPr sz="1900"/>
            </a:lvl9pPr>
          </a:lstStyle>
          <a:p/>
        </p:txBody>
      </p:sp>
      <p:sp>
        <p:nvSpPr>
          <p:cNvPr id="241" name="Google Shape;241;p22"/>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6" name="Shape 246"/>
        <p:cNvGrpSpPr/>
        <p:nvPr/>
      </p:nvGrpSpPr>
      <p:grpSpPr>
        <a:xfrm>
          <a:off x="0" y="0"/>
          <a:ext cx="0" cy="0"/>
          <a:chOff x="0" y="0"/>
          <a:chExt cx="0" cy="0"/>
        </a:xfrm>
      </p:grpSpPr>
      <p:sp>
        <p:nvSpPr>
          <p:cNvPr id="247" name="Google Shape;247;p24"/>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rmAutofit/>
          </a:bodyPr>
          <a:lstStyle>
            <a:lvl1pPr lvl="0" rtl="0" algn="ctr">
              <a:lnSpc>
                <a:spcPct val="100000"/>
              </a:lnSpc>
              <a:spcBef>
                <a:spcPts val="0"/>
              </a:spcBef>
              <a:spcAft>
                <a:spcPts val="0"/>
              </a:spcAft>
              <a:buSzPts val="6900"/>
              <a:buNone/>
              <a:defRPr sz="6900"/>
            </a:lvl1pPr>
            <a:lvl2pPr lvl="1" rtl="0" algn="ctr">
              <a:lnSpc>
                <a:spcPct val="100000"/>
              </a:lnSpc>
              <a:spcBef>
                <a:spcPts val="0"/>
              </a:spcBef>
              <a:spcAft>
                <a:spcPts val="0"/>
              </a:spcAft>
              <a:buSzPts val="6900"/>
              <a:buNone/>
              <a:defRPr sz="6900"/>
            </a:lvl2pPr>
            <a:lvl3pPr lvl="2" rtl="0" algn="ctr">
              <a:lnSpc>
                <a:spcPct val="100000"/>
              </a:lnSpc>
              <a:spcBef>
                <a:spcPts val="0"/>
              </a:spcBef>
              <a:spcAft>
                <a:spcPts val="0"/>
              </a:spcAft>
              <a:buSzPts val="6900"/>
              <a:buNone/>
              <a:defRPr sz="6900"/>
            </a:lvl3pPr>
            <a:lvl4pPr lvl="3" rtl="0" algn="ctr">
              <a:lnSpc>
                <a:spcPct val="100000"/>
              </a:lnSpc>
              <a:spcBef>
                <a:spcPts val="0"/>
              </a:spcBef>
              <a:spcAft>
                <a:spcPts val="0"/>
              </a:spcAft>
              <a:buSzPts val="6900"/>
              <a:buNone/>
              <a:defRPr sz="6900"/>
            </a:lvl4pPr>
            <a:lvl5pPr lvl="4" rtl="0" algn="ctr">
              <a:lnSpc>
                <a:spcPct val="100000"/>
              </a:lnSpc>
              <a:spcBef>
                <a:spcPts val="0"/>
              </a:spcBef>
              <a:spcAft>
                <a:spcPts val="0"/>
              </a:spcAft>
              <a:buSzPts val="6900"/>
              <a:buNone/>
              <a:defRPr sz="6900"/>
            </a:lvl5pPr>
            <a:lvl6pPr lvl="5" rtl="0" algn="ctr">
              <a:lnSpc>
                <a:spcPct val="100000"/>
              </a:lnSpc>
              <a:spcBef>
                <a:spcPts val="0"/>
              </a:spcBef>
              <a:spcAft>
                <a:spcPts val="0"/>
              </a:spcAft>
              <a:buSzPts val="6900"/>
              <a:buNone/>
              <a:defRPr sz="6900"/>
            </a:lvl6pPr>
            <a:lvl7pPr lvl="6" rtl="0" algn="ctr">
              <a:lnSpc>
                <a:spcPct val="100000"/>
              </a:lnSpc>
              <a:spcBef>
                <a:spcPts val="0"/>
              </a:spcBef>
              <a:spcAft>
                <a:spcPts val="0"/>
              </a:spcAft>
              <a:buSzPts val="6900"/>
              <a:buNone/>
              <a:defRPr sz="6900"/>
            </a:lvl7pPr>
            <a:lvl8pPr lvl="7" rtl="0" algn="ctr">
              <a:lnSpc>
                <a:spcPct val="100000"/>
              </a:lnSpc>
              <a:spcBef>
                <a:spcPts val="0"/>
              </a:spcBef>
              <a:spcAft>
                <a:spcPts val="0"/>
              </a:spcAft>
              <a:buSzPts val="6900"/>
              <a:buNone/>
              <a:defRPr sz="6900"/>
            </a:lvl8pPr>
            <a:lvl9pPr lvl="8" rtl="0" algn="ctr">
              <a:lnSpc>
                <a:spcPct val="100000"/>
              </a:lnSpc>
              <a:spcBef>
                <a:spcPts val="0"/>
              </a:spcBef>
              <a:spcAft>
                <a:spcPts val="0"/>
              </a:spcAft>
              <a:buSzPts val="6900"/>
              <a:buNone/>
              <a:defRPr sz="6900"/>
            </a:lvl9pPr>
          </a:lstStyle>
          <a:p/>
        </p:txBody>
      </p:sp>
      <p:sp>
        <p:nvSpPr>
          <p:cNvPr id="248" name="Google Shape;248;p24"/>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rm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249" name="Google Shape;249;p24"/>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0" name="Shape 250"/>
        <p:cNvGrpSpPr/>
        <p:nvPr/>
      </p:nvGrpSpPr>
      <p:grpSpPr>
        <a:xfrm>
          <a:off x="0" y="0"/>
          <a:ext cx="0" cy="0"/>
          <a:chOff x="0" y="0"/>
          <a:chExt cx="0" cy="0"/>
        </a:xfrm>
      </p:grpSpPr>
      <p:sp>
        <p:nvSpPr>
          <p:cNvPr id="251" name="Google Shape;251;p2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252" name="Google Shape;252;p2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rtl="0" algn="l">
              <a:lnSpc>
                <a:spcPct val="115000"/>
              </a:lnSpc>
              <a:spcBef>
                <a:spcPts val="0"/>
              </a:spcBef>
              <a:spcAft>
                <a:spcPts val="0"/>
              </a:spcAft>
              <a:buSzPts val="2400"/>
              <a:buChar char="●"/>
              <a:defRPr/>
            </a:lvl1pPr>
            <a:lvl2pPr indent="-349250" lvl="1" marL="914400" rtl="0" algn="l">
              <a:lnSpc>
                <a:spcPct val="115000"/>
              </a:lnSpc>
              <a:spcBef>
                <a:spcPts val="0"/>
              </a:spcBef>
              <a:spcAft>
                <a:spcPts val="0"/>
              </a:spcAft>
              <a:buSzPts val="1900"/>
              <a:buChar char="○"/>
              <a:defRPr/>
            </a:lvl2pPr>
            <a:lvl3pPr indent="-349250" lvl="2" marL="1371600" rtl="0" algn="l">
              <a:lnSpc>
                <a:spcPct val="115000"/>
              </a:lnSpc>
              <a:spcBef>
                <a:spcPts val="0"/>
              </a:spcBef>
              <a:spcAft>
                <a:spcPts val="0"/>
              </a:spcAft>
              <a:buSzPts val="1900"/>
              <a:buChar char="■"/>
              <a:defRPr/>
            </a:lvl3pPr>
            <a:lvl4pPr indent="-349250" lvl="3" marL="1828800" rtl="0" algn="l">
              <a:lnSpc>
                <a:spcPct val="115000"/>
              </a:lnSpc>
              <a:spcBef>
                <a:spcPts val="0"/>
              </a:spcBef>
              <a:spcAft>
                <a:spcPts val="0"/>
              </a:spcAft>
              <a:buSzPts val="1900"/>
              <a:buChar char="●"/>
              <a:defRPr/>
            </a:lvl4pPr>
            <a:lvl5pPr indent="-349250" lvl="4" marL="2286000" rtl="0" algn="l">
              <a:lnSpc>
                <a:spcPct val="115000"/>
              </a:lnSpc>
              <a:spcBef>
                <a:spcPts val="0"/>
              </a:spcBef>
              <a:spcAft>
                <a:spcPts val="0"/>
              </a:spcAft>
              <a:buSzPts val="1900"/>
              <a:buChar char="○"/>
              <a:defRPr/>
            </a:lvl5pPr>
            <a:lvl6pPr indent="-349250" lvl="5" marL="2743200" rtl="0" algn="l">
              <a:lnSpc>
                <a:spcPct val="115000"/>
              </a:lnSpc>
              <a:spcBef>
                <a:spcPts val="0"/>
              </a:spcBef>
              <a:spcAft>
                <a:spcPts val="0"/>
              </a:spcAft>
              <a:buSzPts val="1900"/>
              <a:buChar char="■"/>
              <a:defRPr/>
            </a:lvl6pPr>
            <a:lvl7pPr indent="-349250" lvl="6" marL="3200400" rtl="0" algn="l">
              <a:lnSpc>
                <a:spcPct val="115000"/>
              </a:lnSpc>
              <a:spcBef>
                <a:spcPts val="0"/>
              </a:spcBef>
              <a:spcAft>
                <a:spcPts val="0"/>
              </a:spcAft>
              <a:buSzPts val="1900"/>
              <a:buChar char="●"/>
              <a:defRPr/>
            </a:lvl7pPr>
            <a:lvl8pPr indent="-349250" lvl="7" marL="3657600" rtl="0" algn="l">
              <a:lnSpc>
                <a:spcPct val="115000"/>
              </a:lnSpc>
              <a:spcBef>
                <a:spcPts val="0"/>
              </a:spcBef>
              <a:spcAft>
                <a:spcPts val="0"/>
              </a:spcAft>
              <a:buSzPts val="1900"/>
              <a:buChar char="○"/>
              <a:defRPr/>
            </a:lvl8pPr>
            <a:lvl9pPr indent="-349250" lvl="8" marL="4114800" rtl="0" algn="l">
              <a:lnSpc>
                <a:spcPct val="115000"/>
              </a:lnSpc>
              <a:spcBef>
                <a:spcPts val="0"/>
              </a:spcBef>
              <a:spcAft>
                <a:spcPts val="0"/>
              </a:spcAft>
              <a:buSzPts val="1900"/>
              <a:buChar char="■"/>
              <a:defRPr/>
            </a:lvl9pPr>
          </a:lstStyle>
          <a:p/>
        </p:txBody>
      </p:sp>
      <p:sp>
        <p:nvSpPr>
          <p:cNvPr id="253" name="Google Shape;253;p25"/>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4" name="Shape 254"/>
        <p:cNvGrpSpPr/>
        <p:nvPr/>
      </p:nvGrpSpPr>
      <p:grpSpPr>
        <a:xfrm>
          <a:off x="0" y="0"/>
          <a:ext cx="0" cy="0"/>
          <a:chOff x="0" y="0"/>
          <a:chExt cx="0" cy="0"/>
        </a:xfrm>
      </p:grpSpPr>
      <p:sp>
        <p:nvSpPr>
          <p:cNvPr id="255" name="Google Shape;255;p2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9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256" name="Google Shape;256;p2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9250" lvl="0" marL="457200" rtl="0" algn="l">
              <a:lnSpc>
                <a:spcPct val="90000"/>
              </a:lnSpc>
              <a:spcBef>
                <a:spcPts val="1100"/>
              </a:spcBef>
              <a:spcAft>
                <a:spcPts val="0"/>
              </a:spcAft>
              <a:buClr>
                <a:schemeClr val="dk1"/>
              </a:buClr>
              <a:buSzPts val="1900"/>
              <a:buChar char="●"/>
              <a:defRPr/>
            </a:lvl1pPr>
            <a:lvl2pPr indent="-349250" lvl="1" marL="914400" rtl="0" algn="l">
              <a:lnSpc>
                <a:spcPct val="90000"/>
              </a:lnSpc>
              <a:spcBef>
                <a:spcPts val="1600"/>
              </a:spcBef>
              <a:spcAft>
                <a:spcPts val="0"/>
              </a:spcAft>
              <a:buClr>
                <a:schemeClr val="dk1"/>
              </a:buClr>
              <a:buSzPts val="1900"/>
              <a:buChar char="○"/>
              <a:defRPr/>
            </a:lvl2pPr>
            <a:lvl3pPr indent="-349250" lvl="2" marL="1371600" rtl="0" algn="l">
              <a:lnSpc>
                <a:spcPct val="90000"/>
              </a:lnSpc>
              <a:spcBef>
                <a:spcPts val="1600"/>
              </a:spcBef>
              <a:spcAft>
                <a:spcPts val="0"/>
              </a:spcAft>
              <a:buClr>
                <a:schemeClr val="dk1"/>
              </a:buClr>
              <a:buSzPts val="1900"/>
              <a:buChar char="■"/>
              <a:defRPr/>
            </a:lvl3pPr>
            <a:lvl4pPr indent="-349250" lvl="3" marL="1828800" rtl="0" algn="l">
              <a:lnSpc>
                <a:spcPct val="90000"/>
              </a:lnSpc>
              <a:spcBef>
                <a:spcPts val="1600"/>
              </a:spcBef>
              <a:spcAft>
                <a:spcPts val="0"/>
              </a:spcAft>
              <a:buClr>
                <a:schemeClr val="dk1"/>
              </a:buClr>
              <a:buSzPts val="1900"/>
              <a:buChar char="●"/>
              <a:defRPr/>
            </a:lvl4pPr>
            <a:lvl5pPr indent="-349250" lvl="4" marL="2286000" rtl="0" algn="l">
              <a:lnSpc>
                <a:spcPct val="90000"/>
              </a:lnSpc>
              <a:spcBef>
                <a:spcPts val="1600"/>
              </a:spcBef>
              <a:spcAft>
                <a:spcPts val="0"/>
              </a:spcAft>
              <a:buClr>
                <a:schemeClr val="dk1"/>
              </a:buClr>
              <a:buSzPts val="1900"/>
              <a:buChar char="○"/>
              <a:defRPr/>
            </a:lvl5pPr>
            <a:lvl6pPr indent="-349250" lvl="5" marL="2743200" rtl="0" algn="l">
              <a:lnSpc>
                <a:spcPct val="90000"/>
              </a:lnSpc>
              <a:spcBef>
                <a:spcPts val="1600"/>
              </a:spcBef>
              <a:spcAft>
                <a:spcPts val="0"/>
              </a:spcAft>
              <a:buClr>
                <a:schemeClr val="dk1"/>
              </a:buClr>
              <a:buSzPts val="1900"/>
              <a:buChar char="■"/>
              <a:defRPr/>
            </a:lvl6pPr>
            <a:lvl7pPr indent="-349250" lvl="6" marL="3200400" rtl="0" algn="l">
              <a:lnSpc>
                <a:spcPct val="90000"/>
              </a:lnSpc>
              <a:spcBef>
                <a:spcPts val="1600"/>
              </a:spcBef>
              <a:spcAft>
                <a:spcPts val="0"/>
              </a:spcAft>
              <a:buClr>
                <a:schemeClr val="dk1"/>
              </a:buClr>
              <a:buSzPts val="1900"/>
              <a:buChar char="●"/>
              <a:defRPr/>
            </a:lvl7pPr>
            <a:lvl8pPr indent="-349250" lvl="7" marL="3657600" rtl="0" algn="l">
              <a:lnSpc>
                <a:spcPct val="90000"/>
              </a:lnSpc>
              <a:spcBef>
                <a:spcPts val="1600"/>
              </a:spcBef>
              <a:spcAft>
                <a:spcPts val="0"/>
              </a:spcAft>
              <a:buClr>
                <a:schemeClr val="dk1"/>
              </a:buClr>
              <a:buSzPts val="1900"/>
              <a:buChar char="○"/>
              <a:defRPr/>
            </a:lvl8pPr>
            <a:lvl9pPr indent="-349250" lvl="8" marL="4114800" rtl="0" algn="l">
              <a:lnSpc>
                <a:spcPct val="90000"/>
              </a:lnSpc>
              <a:spcBef>
                <a:spcPts val="1600"/>
              </a:spcBef>
              <a:spcAft>
                <a:spcPts val="1600"/>
              </a:spcAft>
              <a:buClr>
                <a:schemeClr val="dk1"/>
              </a:buClr>
              <a:buSzPts val="1900"/>
              <a:buChar char="■"/>
              <a:defRPr/>
            </a:lvl9pPr>
          </a:lstStyle>
          <a:p/>
        </p:txBody>
      </p:sp>
      <p:sp>
        <p:nvSpPr>
          <p:cNvPr id="257" name="Google Shape;257;p26"/>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258" name="Google Shape;258;p26"/>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259" name="Google Shape;259;p26"/>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0" name="Shape 260"/>
        <p:cNvGrpSpPr/>
        <p:nvPr/>
      </p:nvGrpSpPr>
      <p:grpSpPr>
        <a:xfrm>
          <a:off x="0" y="0"/>
          <a:ext cx="0" cy="0"/>
          <a:chOff x="0" y="0"/>
          <a:chExt cx="0" cy="0"/>
        </a:xfrm>
      </p:grpSpPr>
      <p:sp>
        <p:nvSpPr>
          <p:cNvPr id="261" name="Google Shape;261;p27"/>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rmAutofit/>
          </a:bodyPr>
          <a:lstStyle>
            <a:lvl1pPr lvl="0" rtl="0" algn="ctr">
              <a:lnSpc>
                <a:spcPct val="100000"/>
              </a:lnSpc>
              <a:spcBef>
                <a:spcPts val="0"/>
              </a:spcBef>
              <a:spcAft>
                <a:spcPts val="0"/>
              </a:spcAft>
              <a:buSzPts val="4800"/>
              <a:buNone/>
              <a:defRPr sz="4800"/>
            </a:lvl1pPr>
            <a:lvl2pPr lvl="1" rtl="0" algn="ctr">
              <a:lnSpc>
                <a:spcPct val="100000"/>
              </a:lnSpc>
              <a:spcBef>
                <a:spcPts val="0"/>
              </a:spcBef>
              <a:spcAft>
                <a:spcPts val="0"/>
              </a:spcAft>
              <a:buSzPts val="4800"/>
              <a:buNone/>
              <a:defRPr sz="4800"/>
            </a:lvl2pPr>
            <a:lvl3pPr lvl="2" rtl="0" algn="ctr">
              <a:lnSpc>
                <a:spcPct val="100000"/>
              </a:lnSpc>
              <a:spcBef>
                <a:spcPts val="0"/>
              </a:spcBef>
              <a:spcAft>
                <a:spcPts val="0"/>
              </a:spcAft>
              <a:buSzPts val="4800"/>
              <a:buNone/>
              <a:defRPr sz="4800"/>
            </a:lvl3pPr>
            <a:lvl4pPr lvl="3" rtl="0" algn="ctr">
              <a:lnSpc>
                <a:spcPct val="100000"/>
              </a:lnSpc>
              <a:spcBef>
                <a:spcPts val="0"/>
              </a:spcBef>
              <a:spcAft>
                <a:spcPts val="0"/>
              </a:spcAft>
              <a:buSzPts val="4800"/>
              <a:buNone/>
              <a:defRPr sz="4800"/>
            </a:lvl4pPr>
            <a:lvl5pPr lvl="4" rtl="0" algn="ctr">
              <a:lnSpc>
                <a:spcPct val="100000"/>
              </a:lnSpc>
              <a:spcBef>
                <a:spcPts val="0"/>
              </a:spcBef>
              <a:spcAft>
                <a:spcPts val="0"/>
              </a:spcAft>
              <a:buSzPts val="4800"/>
              <a:buNone/>
              <a:defRPr sz="4800"/>
            </a:lvl5pPr>
            <a:lvl6pPr lvl="5" rtl="0" algn="ctr">
              <a:lnSpc>
                <a:spcPct val="100000"/>
              </a:lnSpc>
              <a:spcBef>
                <a:spcPts val="0"/>
              </a:spcBef>
              <a:spcAft>
                <a:spcPts val="0"/>
              </a:spcAft>
              <a:buSzPts val="4800"/>
              <a:buNone/>
              <a:defRPr sz="4800"/>
            </a:lvl6pPr>
            <a:lvl7pPr lvl="6" rtl="0" algn="ctr">
              <a:lnSpc>
                <a:spcPct val="100000"/>
              </a:lnSpc>
              <a:spcBef>
                <a:spcPts val="0"/>
              </a:spcBef>
              <a:spcAft>
                <a:spcPts val="0"/>
              </a:spcAft>
              <a:buSzPts val="4800"/>
              <a:buNone/>
              <a:defRPr sz="4800"/>
            </a:lvl7pPr>
            <a:lvl8pPr lvl="7" rtl="0" algn="ctr">
              <a:lnSpc>
                <a:spcPct val="100000"/>
              </a:lnSpc>
              <a:spcBef>
                <a:spcPts val="0"/>
              </a:spcBef>
              <a:spcAft>
                <a:spcPts val="0"/>
              </a:spcAft>
              <a:buSzPts val="4800"/>
              <a:buNone/>
              <a:defRPr sz="4800"/>
            </a:lvl8pPr>
            <a:lvl9pPr lvl="8" rtl="0" algn="ctr">
              <a:lnSpc>
                <a:spcPct val="100000"/>
              </a:lnSpc>
              <a:spcBef>
                <a:spcPts val="0"/>
              </a:spcBef>
              <a:spcAft>
                <a:spcPts val="0"/>
              </a:spcAft>
              <a:buSzPts val="4800"/>
              <a:buNone/>
              <a:defRPr sz="4800"/>
            </a:lvl9pPr>
          </a:lstStyle>
          <a:p/>
        </p:txBody>
      </p:sp>
      <p:sp>
        <p:nvSpPr>
          <p:cNvPr id="262" name="Google Shape;262;p27"/>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3" name="Shape 263"/>
        <p:cNvGrpSpPr/>
        <p:nvPr/>
      </p:nvGrpSpPr>
      <p:grpSpPr>
        <a:xfrm>
          <a:off x="0" y="0"/>
          <a:ext cx="0" cy="0"/>
          <a:chOff x="0" y="0"/>
          <a:chExt cx="0" cy="0"/>
        </a:xfrm>
      </p:grpSpPr>
      <p:sp>
        <p:nvSpPr>
          <p:cNvPr id="264" name="Google Shape;264;p28"/>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265" name="Google Shape;265;p28"/>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rtl="0" algn="l">
              <a:lnSpc>
                <a:spcPct val="115000"/>
              </a:lnSpc>
              <a:spcBef>
                <a:spcPts val="0"/>
              </a:spcBef>
              <a:spcAft>
                <a:spcPts val="0"/>
              </a:spcAft>
              <a:buSzPts val="1900"/>
              <a:buChar char="●"/>
              <a:defRPr sz="19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30200" lvl="3" marL="1828800" rtl="0" algn="l">
              <a:lnSpc>
                <a:spcPct val="115000"/>
              </a:lnSpc>
              <a:spcBef>
                <a:spcPts val="0"/>
              </a:spcBef>
              <a:spcAft>
                <a:spcPts val="0"/>
              </a:spcAft>
              <a:buSzPts val="1600"/>
              <a:buChar char="●"/>
              <a:defRPr sz="1600"/>
            </a:lvl4pPr>
            <a:lvl5pPr indent="-330200" lvl="4" marL="2286000" rtl="0" algn="l">
              <a:lnSpc>
                <a:spcPct val="115000"/>
              </a:lnSpc>
              <a:spcBef>
                <a:spcPts val="0"/>
              </a:spcBef>
              <a:spcAft>
                <a:spcPts val="0"/>
              </a:spcAft>
              <a:buSzPts val="1600"/>
              <a:buChar char="○"/>
              <a:defRPr sz="1600"/>
            </a:lvl5pPr>
            <a:lvl6pPr indent="-330200" lvl="5" marL="2743200" rtl="0" algn="l">
              <a:lnSpc>
                <a:spcPct val="115000"/>
              </a:lnSpc>
              <a:spcBef>
                <a:spcPts val="0"/>
              </a:spcBef>
              <a:spcAft>
                <a:spcPts val="0"/>
              </a:spcAft>
              <a:buSzPts val="1600"/>
              <a:buChar char="■"/>
              <a:defRPr sz="1600"/>
            </a:lvl6pPr>
            <a:lvl7pPr indent="-330200" lvl="6" marL="3200400" rtl="0" algn="l">
              <a:lnSpc>
                <a:spcPct val="115000"/>
              </a:lnSpc>
              <a:spcBef>
                <a:spcPts val="0"/>
              </a:spcBef>
              <a:spcAft>
                <a:spcPts val="0"/>
              </a:spcAft>
              <a:buSzPts val="1600"/>
              <a:buChar char="●"/>
              <a:defRPr sz="1600"/>
            </a:lvl7pPr>
            <a:lvl8pPr indent="-330200" lvl="7" marL="3657600" rtl="0" algn="l">
              <a:lnSpc>
                <a:spcPct val="115000"/>
              </a:lnSpc>
              <a:spcBef>
                <a:spcPts val="0"/>
              </a:spcBef>
              <a:spcAft>
                <a:spcPts val="0"/>
              </a:spcAft>
              <a:buSzPts val="1600"/>
              <a:buChar char="○"/>
              <a:defRPr sz="1600"/>
            </a:lvl8pPr>
            <a:lvl9pPr indent="-330200" lvl="8" marL="4114800" rtl="0" algn="l">
              <a:lnSpc>
                <a:spcPct val="115000"/>
              </a:lnSpc>
              <a:spcBef>
                <a:spcPts val="0"/>
              </a:spcBef>
              <a:spcAft>
                <a:spcPts val="0"/>
              </a:spcAft>
              <a:buSzPts val="1600"/>
              <a:buChar char="■"/>
              <a:defRPr sz="1600"/>
            </a:lvl9pPr>
          </a:lstStyle>
          <a:p/>
        </p:txBody>
      </p:sp>
      <p:sp>
        <p:nvSpPr>
          <p:cNvPr id="266" name="Google Shape;266;p28"/>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rtl="0" algn="l">
              <a:lnSpc>
                <a:spcPct val="115000"/>
              </a:lnSpc>
              <a:spcBef>
                <a:spcPts val="0"/>
              </a:spcBef>
              <a:spcAft>
                <a:spcPts val="0"/>
              </a:spcAft>
              <a:buSzPts val="1900"/>
              <a:buChar char="●"/>
              <a:defRPr sz="19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30200" lvl="3" marL="1828800" rtl="0" algn="l">
              <a:lnSpc>
                <a:spcPct val="115000"/>
              </a:lnSpc>
              <a:spcBef>
                <a:spcPts val="0"/>
              </a:spcBef>
              <a:spcAft>
                <a:spcPts val="0"/>
              </a:spcAft>
              <a:buSzPts val="1600"/>
              <a:buChar char="●"/>
              <a:defRPr sz="1600"/>
            </a:lvl4pPr>
            <a:lvl5pPr indent="-330200" lvl="4" marL="2286000" rtl="0" algn="l">
              <a:lnSpc>
                <a:spcPct val="115000"/>
              </a:lnSpc>
              <a:spcBef>
                <a:spcPts val="0"/>
              </a:spcBef>
              <a:spcAft>
                <a:spcPts val="0"/>
              </a:spcAft>
              <a:buSzPts val="1600"/>
              <a:buChar char="○"/>
              <a:defRPr sz="1600"/>
            </a:lvl5pPr>
            <a:lvl6pPr indent="-330200" lvl="5" marL="2743200" rtl="0" algn="l">
              <a:lnSpc>
                <a:spcPct val="115000"/>
              </a:lnSpc>
              <a:spcBef>
                <a:spcPts val="0"/>
              </a:spcBef>
              <a:spcAft>
                <a:spcPts val="0"/>
              </a:spcAft>
              <a:buSzPts val="1600"/>
              <a:buChar char="■"/>
              <a:defRPr sz="1600"/>
            </a:lvl6pPr>
            <a:lvl7pPr indent="-330200" lvl="6" marL="3200400" rtl="0" algn="l">
              <a:lnSpc>
                <a:spcPct val="115000"/>
              </a:lnSpc>
              <a:spcBef>
                <a:spcPts val="0"/>
              </a:spcBef>
              <a:spcAft>
                <a:spcPts val="0"/>
              </a:spcAft>
              <a:buSzPts val="1600"/>
              <a:buChar char="●"/>
              <a:defRPr sz="1600"/>
            </a:lvl7pPr>
            <a:lvl8pPr indent="-330200" lvl="7" marL="3657600" rtl="0" algn="l">
              <a:lnSpc>
                <a:spcPct val="115000"/>
              </a:lnSpc>
              <a:spcBef>
                <a:spcPts val="0"/>
              </a:spcBef>
              <a:spcAft>
                <a:spcPts val="0"/>
              </a:spcAft>
              <a:buSzPts val="1600"/>
              <a:buChar char="○"/>
              <a:defRPr sz="1600"/>
            </a:lvl8pPr>
            <a:lvl9pPr indent="-330200" lvl="8" marL="4114800" rtl="0" algn="l">
              <a:lnSpc>
                <a:spcPct val="115000"/>
              </a:lnSpc>
              <a:spcBef>
                <a:spcPts val="0"/>
              </a:spcBef>
              <a:spcAft>
                <a:spcPts val="0"/>
              </a:spcAft>
              <a:buSzPts val="1600"/>
              <a:buChar char="■"/>
              <a:defRPr sz="1600"/>
            </a:lvl9pPr>
          </a:lstStyle>
          <a:p/>
        </p:txBody>
      </p:sp>
      <p:sp>
        <p:nvSpPr>
          <p:cNvPr id="267" name="Google Shape;267;p28"/>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8" name="Shape 268"/>
        <p:cNvGrpSpPr/>
        <p:nvPr/>
      </p:nvGrpSpPr>
      <p:grpSpPr>
        <a:xfrm>
          <a:off x="0" y="0"/>
          <a:ext cx="0" cy="0"/>
          <a:chOff x="0" y="0"/>
          <a:chExt cx="0" cy="0"/>
        </a:xfrm>
      </p:grpSpPr>
      <p:sp>
        <p:nvSpPr>
          <p:cNvPr id="269" name="Google Shape;269;p2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270" name="Google Shape;270;p29"/>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71" name="Shape 271"/>
        <p:cNvGrpSpPr/>
        <p:nvPr/>
      </p:nvGrpSpPr>
      <p:grpSpPr>
        <a:xfrm>
          <a:off x="0" y="0"/>
          <a:ext cx="0" cy="0"/>
          <a:chOff x="0" y="0"/>
          <a:chExt cx="0" cy="0"/>
        </a:xfrm>
      </p:grpSpPr>
      <p:sp>
        <p:nvSpPr>
          <p:cNvPr id="272" name="Google Shape;272;p30"/>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rmAutofit/>
          </a:bodyPr>
          <a:lstStyle>
            <a:lvl1pPr lvl="0" rtl="0" algn="l">
              <a:lnSpc>
                <a:spcPct val="100000"/>
              </a:lnSpc>
              <a:spcBef>
                <a:spcPts val="0"/>
              </a:spcBef>
              <a:spcAft>
                <a:spcPts val="0"/>
              </a:spcAft>
              <a:buSzPts val="3200"/>
              <a:buNone/>
              <a:defRPr sz="3200"/>
            </a:lvl1pPr>
            <a:lvl2pPr lvl="1" rtl="0" algn="l">
              <a:lnSpc>
                <a:spcPct val="100000"/>
              </a:lnSpc>
              <a:spcBef>
                <a:spcPts val="0"/>
              </a:spcBef>
              <a:spcAft>
                <a:spcPts val="0"/>
              </a:spcAft>
              <a:buSzPts val="3200"/>
              <a:buNone/>
              <a:defRPr sz="3200"/>
            </a:lvl2pPr>
            <a:lvl3pPr lvl="2" rtl="0" algn="l">
              <a:lnSpc>
                <a:spcPct val="100000"/>
              </a:lnSpc>
              <a:spcBef>
                <a:spcPts val="0"/>
              </a:spcBef>
              <a:spcAft>
                <a:spcPts val="0"/>
              </a:spcAft>
              <a:buSzPts val="3200"/>
              <a:buNone/>
              <a:defRPr sz="3200"/>
            </a:lvl3pPr>
            <a:lvl4pPr lvl="3" rtl="0" algn="l">
              <a:lnSpc>
                <a:spcPct val="100000"/>
              </a:lnSpc>
              <a:spcBef>
                <a:spcPts val="0"/>
              </a:spcBef>
              <a:spcAft>
                <a:spcPts val="0"/>
              </a:spcAft>
              <a:buSzPts val="3200"/>
              <a:buNone/>
              <a:defRPr sz="3200"/>
            </a:lvl4pPr>
            <a:lvl5pPr lvl="4" rtl="0" algn="l">
              <a:lnSpc>
                <a:spcPct val="100000"/>
              </a:lnSpc>
              <a:spcBef>
                <a:spcPts val="0"/>
              </a:spcBef>
              <a:spcAft>
                <a:spcPts val="0"/>
              </a:spcAft>
              <a:buSzPts val="3200"/>
              <a:buNone/>
              <a:defRPr sz="3200"/>
            </a:lvl5pPr>
            <a:lvl6pPr lvl="5" rtl="0" algn="l">
              <a:lnSpc>
                <a:spcPct val="100000"/>
              </a:lnSpc>
              <a:spcBef>
                <a:spcPts val="0"/>
              </a:spcBef>
              <a:spcAft>
                <a:spcPts val="0"/>
              </a:spcAft>
              <a:buSzPts val="3200"/>
              <a:buNone/>
              <a:defRPr sz="3200"/>
            </a:lvl6pPr>
            <a:lvl7pPr lvl="6" rtl="0" algn="l">
              <a:lnSpc>
                <a:spcPct val="100000"/>
              </a:lnSpc>
              <a:spcBef>
                <a:spcPts val="0"/>
              </a:spcBef>
              <a:spcAft>
                <a:spcPts val="0"/>
              </a:spcAft>
              <a:buSzPts val="3200"/>
              <a:buNone/>
              <a:defRPr sz="3200"/>
            </a:lvl7pPr>
            <a:lvl8pPr lvl="7" rtl="0" algn="l">
              <a:lnSpc>
                <a:spcPct val="100000"/>
              </a:lnSpc>
              <a:spcBef>
                <a:spcPts val="0"/>
              </a:spcBef>
              <a:spcAft>
                <a:spcPts val="0"/>
              </a:spcAft>
              <a:buSzPts val="3200"/>
              <a:buNone/>
              <a:defRPr sz="3200"/>
            </a:lvl8pPr>
            <a:lvl9pPr lvl="8" rtl="0" algn="l">
              <a:lnSpc>
                <a:spcPct val="100000"/>
              </a:lnSpc>
              <a:spcBef>
                <a:spcPts val="0"/>
              </a:spcBef>
              <a:spcAft>
                <a:spcPts val="0"/>
              </a:spcAft>
              <a:buSzPts val="3200"/>
              <a:buNone/>
              <a:defRPr sz="3200"/>
            </a:lvl9pPr>
          </a:lstStyle>
          <a:p/>
        </p:txBody>
      </p:sp>
      <p:sp>
        <p:nvSpPr>
          <p:cNvPr id="273" name="Google Shape;273;p30"/>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rmAutofit/>
          </a:bodyPr>
          <a:lstStyle>
            <a:lvl1pPr indent="-330200" lvl="0" marL="457200" rtl="0" algn="l">
              <a:lnSpc>
                <a:spcPct val="115000"/>
              </a:lnSpc>
              <a:spcBef>
                <a:spcPts val="0"/>
              </a:spcBef>
              <a:spcAft>
                <a:spcPts val="0"/>
              </a:spcAft>
              <a:buSzPts val="1600"/>
              <a:buChar char="●"/>
              <a:defRPr sz="16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30200" lvl="3" marL="1828800" rtl="0" algn="l">
              <a:lnSpc>
                <a:spcPct val="115000"/>
              </a:lnSpc>
              <a:spcBef>
                <a:spcPts val="0"/>
              </a:spcBef>
              <a:spcAft>
                <a:spcPts val="0"/>
              </a:spcAft>
              <a:buSzPts val="1600"/>
              <a:buChar char="●"/>
              <a:defRPr sz="1600"/>
            </a:lvl4pPr>
            <a:lvl5pPr indent="-330200" lvl="4" marL="2286000" rtl="0" algn="l">
              <a:lnSpc>
                <a:spcPct val="115000"/>
              </a:lnSpc>
              <a:spcBef>
                <a:spcPts val="0"/>
              </a:spcBef>
              <a:spcAft>
                <a:spcPts val="0"/>
              </a:spcAft>
              <a:buSzPts val="1600"/>
              <a:buChar char="○"/>
              <a:defRPr sz="1600"/>
            </a:lvl5pPr>
            <a:lvl6pPr indent="-330200" lvl="5" marL="2743200" rtl="0" algn="l">
              <a:lnSpc>
                <a:spcPct val="115000"/>
              </a:lnSpc>
              <a:spcBef>
                <a:spcPts val="0"/>
              </a:spcBef>
              <a:spcAft>
                <a:spcPts val="0"/>
              </a:spcAft>
              <a:buSzPts val="1600"/>
              <a:buChar char="■"/>
              <a:defRPr sz="1600"/>
            </a:lvl6pPr>
            <a:lvl7pPr indent="-330200" lvl="6" marL="3200400" rtl="0" algn="l">
              <a:lnSpc>
                <a:spcPct val="115000"/>
              </a:lnSpc>
              <a:spcBef>
                <a:spcPts val="0"/>
              </a:spcBef>
              <a:spcAft>
                <a:spcPts val="0"/>
              </a:spcAft>
              <a:buSzPts val="1600"/>
              <a:buChar char="●"/>
              <a:defRPr sz="1600"/>
            </a:lvl7pPr>
            <a:lvl8pPr indent="-330200" lvl="7" marL="3657600" rtl="0" algn="l">
              <a:lnSpc>
                <a:spcPct val="115000"/>
              </a:lnSpc>
              <a:spcBef>
                <a:spcPts val="0"/>
              </a:spcBef>
              <a:spcAft>
                <a:spcPts val="0"/>
              </a:spcAft>
              <a:buSzPts val="1600"/>
              <a:buChar char="○"/>
              <a:defRPr sz="1600"/>
            </a:lvl8pPr>
            <a:lvl9pPr indent="-330200" lvl="8" marL="4114800" rtl="0" algn="l">
              <a:lnSpc>
                <a:spcPct val="115000"/>
              </a:lnSpc>
              <a:spcBef>
                <a:spcPts val="0"/>
              </a:spcBef>
              <a:spcAft>
                <a:spcPts val="0"/>
              </a:spcAft>
              <a:buSzPts val="1600"/>
              <a:buChar char="■"/>
              <a:defRPr sz="1600"/>
            </a:lvl9pPr>
          </a:lstStyle>
          <a:p/>
        </p:txBody>
      </p:sp>
      <p:sp>
        <p:nvSpPr>
          <p:cNvPr id="274" name="Google Shape;274;p30"/>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75" name="Shape 275"/>
        <p:cNvGrpSpPr/>
        <p:nvPr/>
      </p:nvGrpSpPr>
      <p:grpSpPr>
        <a:xfrm>
          <a:off x="0" y="0"/>
          <a:ext cx="0" cy="0"/>
          <a:chOff x="0" y="0"/>
          <a:chExt cx="0" cy="0"/>
        </a:xfrm>
      </p:grpSpPr>
      <p:sp>
        <p:nvSpPr>
          <p:cNvPr id="276" name="Google Shape;276;p31"/>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rmAutofit/>
          </a:bodyPr>
          <a:lstStyle>
            <a:lvl1pPr lvl="0" rtl="0" algn="l">
              <a:lnSpc>
                <a:spcPct val="100000"/>
              </a:lnSpc>
              <a:spcBef>
                <a:spcPts val="0"/>
              </a:spcBef>
              <a:spcAft>
                <a:spcPts val="0"/>
              </a:spcAft>
              <a:buSzPts val="6400"/>
              <a:buNone/>
              <a:defRPr sz="6400"/>
            </a:lvl1pPr>
            <a:lvl2pPr lvl="1" rtl="0" algn="l">
              <a:lnSpc>
                <a:spcPct val="100000"/>
              </a:lnSpc>
              <a:spcBef>
                <a:spcPts val="0"/>
              </a:spcBef>
              <a:spcAft>
                <a:spcPts val="0"/>
              </a:spcAft>
              <a:buSzPts val="6400"/>
              <a:buNone/>
              <a:defRPr sz="6400"/>
            </a:lvl2pPr>
            <a:lvl3pPr lvl="2" rtl="0" algn="l">
              <a:lnSpc>
                <a:spcPct val="100000"/>
              </a:lnSpc>
              <a:spcBef>
                <a:spcPts val="0"/>
              </a:spcBef>
              <a:spcAft>
                <a:spcPts val="0"/>
              </a:spcAft>
              <a:buSzPts val="6400"/>
              <a:buNone/>
              <a:defRPr sz="6400"/>
            </a:lvl3pPr>
            <a:lvl4pPr lvl="3" rtl="0" algn="l">
              <a:lnSpc>
                <a:spcPct val="100000"/>
              </a:lnSpc>
              <a:spcBef>
                <a:spcPts val="0"/>
              </a:spcBef>
              <a:spcAft>
                <a:spcPts val="0"/>
              </a:spcAft>
              <a:buSzPts val="6400"/>
              <a:buNone/>
              <a:defRPr sz="6400"/>
            </a:lvl4pPr>
            <a:lvl5pPr lvl="4" rtl="0" algn="l">
              <a:lnSpc>
                <a:spcPct val="100000"/>
              </a:lnSpc>
              <a:spcBef>
                <a:spcPts val="0"/>
              </a:spcBef>
              <a:spcAft>
                <a:spcPts val="0"/>
              </a:spcAft>
              <a:buSzPts val="6400"/>
              <a:buNone/>
              <a:defRPr sz="6400"/>
            </a:lvl5pPr>
            <a:lvl6pPr lvl="5" rtl="0" algn="l">
              <a:lnSpc>
                <a:spcPct val="100000"/>
              </a:lnSpc>
              <a:spcBef>
                <a:spcPts val="0"/>
              </a:spcBef>
              <a:spcAft>
                <a:spcPts val="0"/>
              </a:spcAft>
              <a:buSzPts val="6400"/>
              <a:buNone/>
              <a:defRPr sz="6400"/>
            </a:lvl6pPr>
            <a:lvl7pPr lvl="6" rtl="0" algn="l">
              <a:lnSpc>
                <a:spcPct val="100000"/>
              </a:lnSpc>
              <a:spcBef>
                <a:spcPts val="0"/>
              </a:spcBef>
              <a:spcAft>
                <a:spcPts val="0"/>
              </a:spcAft>
              <a:buSzPts val="6400"/>
              <a:buNone/>
              <a:defRPr sz="6400"/>
            </a:lvl7pPr>
            <a:lvl8pPr lvl="7" rtl="0" algn="l">
              <a:lnSpc>
                <a:spcPct val="100000"/>
              </a:lnSpc>
              <a:spcBef>
                <a:spcPts val="0"/>
              </a:spcBef>
              <a:spcAft>
                <a:spcPts val="0"/>
              </a:spcAft>
              <a:buSzPts val="6400"/>
              <a:buNone/>
              <a:defRPr sz="6400"/>
            </a:lvl8pPr>
            <a:lvl9pPr lvl="8" rtl="0" algn="l">
              <a:lnSpc>
                <a:spcPct val="100000"/>
              </a:lnSpc>
              <a:spcBef>
                <a:spcPts val="0"/>
              </a:spcBef>
              <a:spcAft>
                <a:spcPts val="0"/>
              </a:spcAft>
              <a:buSzPts val="6400"/>
              <a:buNone/>
              <a:defRPr sz="6400"/>
            </a:lvl9pPr>
          </a:lstStyle>
          <a:p/>
        </p:txBody>
      </p:sp>
      <p:sp>
        <p:nvSpPr>
          <p:cNvPr id="277" name="Google Shape;277;p31"/>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bg>
      <p:bgPr>
        <a:solidFill>
          <a:schemeClr val="lt1"/>
        </a:solidFill>
      </p:bgPr>
    </p:bg>
    <p:spTree>
      <p:nvGrpSpPr>
        <p:cNvPr id="32" name="Shape 32"/>
        <p:cNvGrpSpPr/>
        <p:nvPr/>
      </p:nvGrpSpPr>
      <p:grpSpPr>
        <a:xfrm>
          <a:off x="0" y="0"/>
          <a:ext cx="0" cy="0"/>
          <a:chOff x="0" y="0"/>
          <a:chExt cx="0" cy="0"/>
        </a:xfrm>
      </p:grpSpPr>
      <p:sp>
        <p:nvSpPr>
          <p:cNvPr id="33" name="Google Shape;33;p4"/>
          <p:cNvSpPr/>
          <p:nvPr/>
        </p:nvSpPr>
        <p:spPr>
          <a:xfrm>
            <a:off x="0" y="0"/>
            <a:ext cx="8191500" cy="6858000"/>
          </a:xfrm>
          <a:prstGeom prst="rect">
            <a:avLst/>
          </a:prstGeom>
          <a:gradFill>
            <a:gsLst>
              <a:gs pos="0">
                <a:srgbClr val="021D33"/>
              </a:gs>
              <a:gs pos="36000">
                <a:srgbClr val="021D33"/>
              </a:gs>
              <a:gs pos="100000">
                <a:srgbClr val="06539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pic>
        <p:nvPicPr>
          <p:cNvPr id="34" name="Google Shape;34;p4"/>
          <p:cNvPicPr preferRelativeResize="0"/>
          <p:nvPr/>
        </p:nvPicPr>
        <p:blipFill rotWithShape="1">
          <a:blip r:embed="rId2">
            <a:alphaModFix/>
          </a:blip>
          <a:srcRect b="11450" l="89615" r="1201" t="40797"/>
          <a:stretch/>
        </p:blipFill>
        <p:spPr>
          <a:xfrm>
            <a:off x="-1" y="2095527"/>
            <a:ext cx="5133337" cy="4755450"/>
          </a:xfrm>
          <a:prstGeom prst="rect">
            <a:avLst/>
          </a:prstGeom>
          <a:noFill/>
          <a:ln>
            <a:noFill/>
          </a:ln>
        </p:spPr>
      </p:pic>
      <p:sp>
        <p:nvSpPr>
          <p:cNvPr id="35" name="Google Shape;35;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78" name="Shape 278"/>
        <p:cNvGrpSpPr/>
        <p:nvPr/>
      </p:nvGrpSpPr>
      <p:grpSpPr>
        <a:xfrm>
          <a:off x="0" y="0"/>
          <a:ext cx="0" cy="0"/>
          <a:chOff x="0" y="0"/>
          <a:chExt cx="0" cy="0"/>
        </a:xfrm>
      </p:grpSpPr>
      <p:sp>
        <p:nvSpPr>
          <p:cNvPr id="279" name="Google Shape;279;p32"/>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80" name="Google Shape;280;p32"/>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rmAutofit/>
          </a:bodyPr>
          <a:lstStyle>
            <a:lvl1pPr lvl="0" rtl="0" algn="ctr">
              <a:lnSpc>
                <a:spcPct val="100000"/>
              </a:lnSpc>
              <a:spcBef>
                <a:spcPts val="0"/>
              </a:spcBef>
              <a:spcAft>
                <a:spcPts val="0"/>
              </a:spcAft>
              <a:buSzPts val="5600"/>
              <a:buNone/>
              <a:defRPr sz="5600"/>
            </a:lvl1pPr>
            <a:lvl2pPr lvl="1" rtl="0" algn="ctr">
              <a:lnSpc>
                <a:spcPct val="100000"/>
              </a:lnSpc>
              <a:spcBef>
                <a:spcPts val="0"/>
              </a:spcBef>
              <a:spcAft>
                <a:spcPts val="0"/>
              </a:spcAft>
              <a:buSzPts val="5600"/>
              <a:buNone/>
              <a:defRPr sz="5600"/>
            </a:lvl2pPr>
            <a:lvl3pPr lvl="2" rtl="0" algn="ctr">
              <a:lnSpc>
                <a:spcPct val="100000"/>
              </a:lnSpc>
              <a:spcBef>
                <a:spcPts val="0"/>
              </a:spcBef>
              <a:spcAft>
                <a:spcPts val="0"/>
              </a:spcAft>
              <a:buSzPts val="5600"/>
              <a:buNone/>
              <a:defRPr sz="5600"/>
            </a:lvl3pPr>
            <a:lvl4pPr lvl="3" rtl="0" algn="ctr">
              <a:lnSpc>
                <a:spcPct val="100000"/>
              </a:lnSpc>
              <a:spcBef>
                <a:spcPts val="0"/>
              </a:spcBef>
              <a:spcAft>
                <a:spcPts val="0"/>
              </a:spcAft>
              <a:buSzPts val="5600"/>
              <a:buNone/>
              <a:defRPr sz="5600"/>
            </a:lvl4pPr>
            <a:lvl5pPr lvl="4" rtl="0" algn="ctr">
              <a:lnSpc>
                <a:spcPct val="100000"/>
              </a:lnSpc>
              <a:spcBef>
                <a:spcPts val="0"/>
              </a:spcBef>
              <a:spcAft>
                <a:spcPts val="0"/>
              </a:spcAft>
              <a:buSzPts val="5600"/>
              <a:buNone/>
              <a:defRPr sz="5600"/>
            </a:lvl5pPr>
            <a:lvl6pPr lvl="5" rtl="0" algn="ctr">
              <a:lnSpc>
                <a:spcPct val="100000"/>
              </a:lnSpc>
              <a:spcBef>
                <a:spcPts val="0"/>
              </a:spcBef>
              <a:spcAft>
                <a:spcPts val="0"/>
              </a:spcAft>
              <a:buSzPts val="5600"/>
              <a:buNone/>
              <a:defRPr sz="5600"/>
            </a:lvl6pPr>
            <a:lvl7pPr lvl="6" rtl="0" algn="ctr">
              <a:lnSpc>
                <a:spcPct val="100000"/>
              </a:lnSpc>
              <a:spcBef>
                <a:spcPts val="0"/>
              </a:spcBef>
              <a:spcAft>
                <a:spcPts val="0"/>
              </a:spcAft>
              <a:buSzPts val="5600"/>
              <a:buNone/>
              <a:defRPr sz="5600"/>
            </a:lvl7pPr>
            <a:lvl8pPr lvl="7" rtl="0" algn="ctr">
              <a:lnSpc>
                <a:spcPct val="100000"/>
              </a:lnSpc>
              <a:spcBef>
                <a:spcPts val="0"/>
              </a:spcBef>
              <a:spcAft>
                <a:spcPts val="0"/>
              </a:spcAft>
              <a:buSzPts val="5600"/>
              <a:buNone/>
              <a:defRPr sz="5600"/>
            </a:lvl8pPr>
            <a:lvl9pPr lvl="8" rtl="0" algn="ctr">
              <a:lnSpc>
                <a:spcPct val="100000"/>
              </a:lnSpc>
              <a:spcBef>
                <a:spcPts val="0"/>
              </a:spcBef>
              <a:spcAft>
                <a:spcPts val="0"/>
              </a:spcAft>
              <a:buSzPts val="5600"/>
              <a:buNone/>
              <a:defRPr sz="5600"/>
            </a:lvl9pPr>
          </a:lstStyle>
          <a:p/>
        </p:txBody>
      </p:sp>
      <p:sp>
        <p:nvSpPr>
          <p:cNvPr id="281" name="Google Shape;281;p32"/>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82" name="Google Shape;282;p32"/>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rmAutofit/>
          </a:bodyPr>
          <a:lstStyle>
            <a:lvl1pPr indent="-381000" lvl="0" marL="457200" rtl="0" algn="l">
              <a:lnSpc>
                <a:spcPct val="115000"/>
              </a:lnSpc>
              <a:spcBef>
                <a:spcPts val="0"/>
              </a:spcBef>
              <a:spcAft>
                <a:spcPts val="0"/>
              </a:spcAft>
              <a:buSzPts val="2400"/>
              <a:buChar char="●"/>
              <a:defRPr/>
            </a:lvl1pPr>
            <a:lvl2pPr indent="-349250" lvl="1" marL="914400" rtl="0" algn="l">
              <a:lnSpc>
                <a:spcPct val="115000"/>
              </a:lnSpc>
              <a:spcBef>
                <a:spcPts val="0"/>
              </a:spcBef>
              <a:spcAft>
                <a:spcPts val="0"/>
              </a:spcAft>
              <a:buSzPts val="1900"/>
              <a:buChar char="○"/>
              <a:defRPr/>
            </a:lvl2pPr>
            <a:lvl3pPr indent="-349250" lvl="2" marL="1371600" rtl="0" algn="l">
              <a:lnSpc>
                <a:spcPct val="115000"/>
              </a:lnSpc>
              <a:spcBef>
                <a:spcPts val="0"/>
              </a:spcBef>
              <a:spcAft>
                <a:spcPts val="0"/>
              </a:spcAft>
              <a:buSzPts val="1900"/>
              <a:buChar char="■"/>
              <a:defRPr/>
            </a:lvl3pPr>
            <a:lvl4pPr indent="-349250" lvl="3" marL="1828800" rtl="0" algn="l">
              <a:lnSpc>
                <a:spcPct val="115000"/>
              </a:lnSpc>
              <a:spcBef>
                <a:spcPts val="0"/>
              </a:spcBef>
              <a:spcAft>
                <a:spcPts val="0"/>
              </a:spcAft>
              <a:buSzPts val="1900"/>
              <a:buChar char="●"/>
              <a:defRPr/>
            </a:lvl4pPr>
            <a:lvl5pPr indent="-349250" lvl="4" marL="2286000" rtl="0" algn="l">
              <a:lnSpc>
                <a:spcPct val="115000"/>
              </a:lnSpc>
              <a:spcBef>
                <a:spcPts val="0"/>
              </a:spcBef>
              <a:spcAft>
                <a:spcPts val="0"/>
              </a:spcAft>
              <a:buSzPts val="1900"/>
              <a:buChar char="○"/>
              <a:defRPr/>
            </a:lvl5pPr>
            <a:lvl6pPr indent="-349250" lvl="5" marL="2743200" rtl="0" algn="l">
              <a:lnSpc>
                <a:spcPct val="115000"/>
              </a:lnSpc>
              <a:spcBef>
                <a:spcPts val="0"/>
              </a:spcBef>
              <a:spcAft>
                <a:spcPts val="0"/>
              </a:spcAft>
              <a:buSzPts val="1900"/>
              <a:buChar char="■"/>
              <a:defRPr/>
            </a:lvl6pPr>
            <a:lvl7pPr indent="-349250" lvl="6" marL="3200400" rtl="0" algn="l">
              <a:lnSpc>
                <a:spcPct val="115000"/>
              </a:lnSpc>
              <a:spcBef>
                <a:spcPts val="0"/>
              </a:spcBef>
              <a:spcAft>
                <a:spcPts val="0"/>
              </a:spcAft>
              <a:buSzPts val="1900"/>
              <a:buChar char="●"/>
              <a:defRPr/>
            </a:lvl7pPr>
            <a:lvl8pPr indent="-349250" lvl="7" marL="3657600" rtl="0" algn="l">
              <a:lnSpc>
                <a:spcPct val="115000"/>
              </a:lnSpc>
              <a:spcBef>
                <a:spcPts val="0"/>
              </a:spcBef>
              <a:spcAft>
                <a:spcPts val="0"/>
              </a:spcAft>
              <a:buSzPts val="1900"/>
              <a:buChar char="○"/>
              <a:defRPr/>
            </a:lvl8pPr>
            <a:lvl9pPr indent="-349250" lvl="8" marL="4114800" rtl="0" algn="l">
              <a:lnSpc>
                <a:spcPct val="115000"/>
              </a:lnSpc>
              <a:spcBef>
                <a:spcPts val="0"/>
              </a:spcBef>
              <a:spcAft>
                <a:spcPts val="0"/>
              </a:spcAft>
              <a:buSzPts val="1900"/>
              <a:buChar char="■"/>
              <a:defRPr/>
            </a:lvl9pPr>
          </a:lstStyle>
          <a:p/>
        </p:txBody>
      </p:sp>
      <p:sp>
        <p:nvSpPr>
          <p:cNvPr id="283" name="Google Shape;283;p32"/>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84" name="Shape 284"/>
        <p:cNvGrpSpPr/>
        <p:nvPr/>
      </p:nvGrpSpPr>
      <p:grpSpPr>
        <a:xfrm>
          <a:off x="0" y="0"/>
          <a:ext cx="0" cy="0"/>
          <a:chOff x="0" y="0"/>
          <a:chExt cx="0" cy="0"/>
        </a:xfrm>
      </p:grpSpPr>
      <p:sp>
        <p:nvSpPr>
          <p:cNvPr id="285" name="Google Shape;285;p33"/>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rmAutofit/>
          </a:bodyPr>
          <a:lstStyle>
            <a:lvl1pPr indent="-228600" lvl="0" marL="457200" rtl="0" algn="l">
              <a:lnSpc>
                <a:spcPct val="100000"/>
              </a:lnSpc>
              <a:spcBef>
                <a:spcPts val="0"/>
              </a:spcBef>
              <a:spcAft>
                <a:spcPts val="0"/>
              </a:spcAft>
              <a:buSzPts val="2400"/>
              <a:buNone/>
              <a:defRPr/>
            </a:lvl1pPr>
          </a:lstStyle>
          <a:p/>
        </p:txBody>
      </p:sp>
      <p:sp>
        <p:nvSpPr>
          <p:cNvPr id="286" name="Google Shape;286;p33"/>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87" name="Shape 287"/>
        <p:cNvGrpSpPr/>
        <p:nvPr/>
      </p:nvGrpSpPr>
      <p:grpSpPr>
        <a:xfrm>
          <a:off x="0" y="0"/>
          <a:ext cx="0" cy="0"/>
          <a:chOff x="0" y="0"/>
          <a:chExt cx="0" cy="0"/>
        </a:xfrm>
      </p:grpSpPr>
      <p:sp>
        <p:nvSpPr>
          <p:cNvPr id="288" name="Google Shape;288;p34"/>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rmAutofit/>
          </a:bodyPr>
          <a:lstStyle>
            <a:lvl1pPr lvl="0" rtl="0" algn="ctr">
              <a:lnSpc>
                <a:spcPct val="100000"/>
              </a:lnSpc>
              <a:spcBef>
                <a:spcPts val="0"/>
              </a:spcBef>
              <a:spcAft>
                <a:spcPts val="0"/>
              </a:spcAft>
              <a:buSzPts val="16000"/>
              <a:buNone/>
              <a:defRPr sz="16000"/>
            </a:lvl1pPr>
            <a:lvl2pPr lvl="1" rtl="0" algn="ctr">
              <a:lnSpc>
                <a:spcPct val="100000"/>
              </a:lnSpc>
              <a:spcBef>
                <a:spcPts val="0"/>
              </a:spcBef>
              <a:spcAft>
                <a:spcPts val="0"/>
              </a:spcAft>
              <a:buSzPts val="16000"/>
              <a:buNone/>
              <a:defRPr sz="16000"/>
            </a:lvl2pPr>
            <a:lvl3pPr lvl="2" rtl="0" algn="ctr">
              <a:lnSpc>
                <a:spcPct val="100000"/>
              </a:lnSpc>
              <a:spcBef>
                <a:spcPts val="0"/>
              </a:spcBef>
              <a:spcAft>
                <a:spcPts val="0"/>
              </a:spcAft>
              <a:buSzPts val="16000"/>
              <a:buNone/>
              <a:defRPr sz="16000"/>
            </a:lvl3pPr>
            <a:lvl4pPr lvl="3" rtl="0" algn="ctr">
              <a:lnSpc>
                <a:spcPct val="100000"/>
              </a:lnSpc>
              <a:spcBef>
                <a:spcPts val="0"/>
              </a:spcBef>
              <a:spcAft>
                <a:spcPts val="0"/>
              </a:spcAft>
              <a:buSzPts val="16000"/>
              <a:buNone/>
              <a:defRPr sz="16000"/>
            </a:lvl4pPr>
            <a:lvl5pPr lvl="4" rtl="0" algn="ctr">
              <a:lnSpc>
                <a:spcPct val="100000"/>
              </a:lnSpc>
              <a:spcBef>
                <a:spcPts val="0"/>
              </a:spcBef>
              <a:spcAft>
                <a:spcPts val="0"/>
              </a:spcAft>
              <a:buSzPts val="16000"/>
              <a:buNone/>
              <a:defRPr sz="16000"/>
            </a:lvl5pPr>
            <a:lvl6pPr lvl="5" rtl="0" algn="ctr">
              <a:lnSpc>
                <a:spcPct val="100000"/>
              </a:lnSpc>
              <a:spcBef>
                <a:spcPts val="0"/>
              </a:spcBef>
              <a:spcAft>
                <a:spcPts val="0"/>
              </a:spcAft>
              <a:buSzPts val="16000"/>
              <a:buNone/>
              <a:defRPr sz="16000"/>
            </a:lvl6pPr>
            <a:lvl7pPr lvl="6" rtl="0" algn="ctr">
              <a:lnSpc>
                <a:spcPct val="100000"/>
              </a:lnSpc>
              <a:spcBef>
                <a:spcPts val="0"/>
              </a:spcBef>
              <a:spcAft>
                <a:spcPts val="0"/>
              </a:spcAft>
              <a:buSzPts val="16000"/>
              <a:buNone/>
              <a:defRPr sz="16000"/>
            </a:lvl7pPr>
            <a:lvl8pPr lvl="7" rtl="0" algn="ctr">
              <a:lnSpc>
                <a:spcPct val="100000"/>
              </a:lnSpc>
              <a:spcBef>
                <a:spcPts val="0"/>
              </a:spcBef>
              <a:spcAft>
                <a:spcPts val="0"/>
              </a:spcAft>
              <a:buSzPts val="16000"/>
              <a:buNone/>
              <a:defRPr sz="16000"/>
            </a:lvl8pPr>
            <a:lvl9pPr lvl="8" rtl="0" algn="ctr">
              <a:lnSpc>
                <a:spcPct val="100000"/>
              </a:lnSpc>
              <a:spcBef>
                <a:spcPts val="0"/>
              </a:spcBef>
              <a:spcAft>
                <a:spcPts val="0"/>
              </a:spcAft>
              <a:buSzPts val="16000"/>
              <a:buNone/>
              <a:defRPr sz="16000"/>
            </a:lvl9pPr>
          </a:lstStyle>
          <a:p>
            <a:r>
              <a:t>xx%</a:t>
            </a:r>
          </a:p>
        </p:txBody>
      </p:sp>
      <p:sp>
        <p:nvSpPr>
          <p:cNvPr id="289" name="Google Shape;289;p34"/>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rmAutofit/>
          </a:bodyPr>
          <a:lstStyle>
            <a:lvl1pPr indent="-381000" lvl="0" marL="457200" rtl="0" algn="ctr">
              <a:lnSpc>
                <a:spcPct val="115000"/>
              </a:lnSpc>
              <a:spcBef>
                <a:spcPts val="0"/>
              </a:spcBef>
              <a:spcAft>
                <a:spcPts val="0"/>
              </a:spcAft>
              <a:buSzPts val="2400"/>
              <a:buChar char="●"/>
              <a:defRPr/>
            </a:lvl1pPr>
            <a:lvl2pPr indent="-349250" lvl="1" marL="914400" rtl="0" algn="ctr">
              <a:lnSpc>
                <a:spcPct val="115000"/>
              </a:lnSpc>
              <a:spcBef>
                <a:spcPts val="0"/>
              </a:spcBef>
              <a:spcAft>
                <a:spcPts val="0"/>
              </a:spcAft>
              <a:buSzPts val="1900"/>
              <a:buChar char="○"/>
              <a:defRPr/>
            </a:lvl2pPr>
            <a:lvl3pPr indent="-349250" lvl="2" marL="1371600" rtl="0" algn="ctr">
              <a:lnSpc>
                <a:spcPct val="115000"/>
              </a:lnSpc>
              <a:spcBef>
                <a:spcPts val="0"/>
              </a:spcBef>
              <a:spcAft>
                <a:spcPts val="0"/>
              </a:spcAft>
              <a:buSzPts val="1900"/>
              <a:buChar char="■"/>
              <a:defRPr/>
            </a:lvl3pPr>
            <a:lvl4pPr indent="-349250" lvl="3" marL="1828800" rtl="0" algn="ctr">
              <a:lnSpc>
                <a:spcPct val="115000"/>
              </a:lnSpc>
              <a:spcBef>
                <a:spcPts val="0"/>
              </a:spcBef>
              <a:spcAft>
                <a:spcPts val="0"/>
              </a:spcAft>
              <a:buSzPts val="1900"/>
              <a:buChar char="●"/>
              <a:defRPr/>
            </a:lvl4pPr>
            <a:lvl5pPr indent="-349250" lvl="4" marL="2286000" rtl="0" algn="ctr">
              <a:lnSpc>
                <a:spcPct val="115000"/>
              </a:lnSpc>
              <a:spcBef>
                <a:spcPts val="0"/>
              </a:spcBef>
              <a:spcAft>
                <a:spcPts val="0"/>
              </a:spcAft>
              <a:buSzPts val="1900"/>
              <a:buChar char="○"/>
              <a:defRPr/>
            </a:lvl5pPr>
            <a:lvl6pPr indent="-349250" lvl="5" marL="2743200" rtl="0" algn="ctr">
              <a:lnSpc>
                <a:spcPct val="115000"/>
              </a:lnSpc>
              <a:spcBef>
                <a:spcPts val="0"/>
              </a:spcBef>
              <a:spcAft>
                <a:spcPts val="0"/>
              </a:spcAft>
              <a:buSzPts val="1900"/>
              <a:buChar char="■"/>
              <a:defRPr/>
            </a:lvl6pPr>
            <a:lvl7pPr indent="-349250" lvl="6" marL="3200400" rtl="0" algn="ctr">
              <a:lnSpc>
                <a:spcPct val="115000"/>
              </a:lnSpc>
              <a:spcBef>
                <a:spcPts val="0"/>
              </a:spcBef>
              <a:spcAft>
                <a:spcPts val="0"/>
              </a:spcAft>
              <a:buSzPts val="1900"/>
              <a:buChar char="●"/>
              <a:defRPr/>
            </a:lvl7pPr>
            <a:lvl8pPr indent="-349250" lvl="7" marL="3657600" rtl="0" algn="ctr">
              <a:lnSpc>
                <a:spcPct val="115000"/>
              </a:lnSpc>
              <a:spcBef>
                <a:spcPts val="0"/>
              </a:spcBef>
              <a:spcAft>
                <a:spcPts val="0"/>
              </a:spcAft>
              <a:buSzPts val="1900"/>
              <a:buChar char="○"/>
              <a:defRPr/>
            </a:lvl8pPr>
            <a:lvl9pPr indent="-349250" lvl="8" marL="4114800" rtl="0" algn="ctr">
              <a:lnSpc>
                <a:spcPct val="115000"/>
              </a:lnSpc>
              <a:spcBef>
                <a:spcPts val="0"/>
              </a:spcBef>
              <a:spcAft>
                <a:spcPts val="0"/>
              </a:spcAft>
              <a:buSzPts val="1900"/>
              <a:buChar char="■"/>
              <a:defRPr/>
            </a:lvl9pPr>
          </a:lstStyle>
          <a:p/>
        </p:txBody>
      </p:sp>
      <p:sp>
        <p:nvSpPr>
          <p:cNvPr id="290" name="Google Shape;290;p34"/>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1" name="Shape 291"/>
        <p:cNvGrpSpPr/>
        <p:nvPr/>
      </p:nvGrpSpPr>
      <p:grpSpPr>
        <a:xfrm>
          <a:off x="0" y="0"/>
          <a:ext cx="0" cy="0"/>
          <a:chOff x="0" y="0"/>
          <a:chExt cx="0" cy="0"/>
        </a:xfrm>
      </p:grpSpPr>
      <p:sp>
        <p:nvSpPr>
          <p:cNvPr id="292" name="Google Shape;292;p35"/>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36" name="Shape 36"/>
        <p:cNvGrpSpPr/>
        <p:nvPr/>
      </p:nvGrpSpPr>
      <p:grpSpPr>
        <a:xfrm>
          <a:off x="0" y="0"/>
          <a:ext cx="0" cy="0"/>
          <a:chOff x="0" y="0"/>
          <a:chExt cx="0" cy="0"/>
        </a:xfrm>
      </p:grpSpPr>
      <p:sp>
        <p:nvSpPr>
          <p:cNvPr id="37" name="Google Shape;37;p5"/>
          <p:cNvSpPr/>
          <p:nvPr/>
        </p:nvSpPr>
        <p:spPr>
          <a:xfrm>
            <a:off x="0" y="0"/>
            <a:ext cx="12192000" cy="6504972"/>
          </a:xfrm>
          <a:prstGeom prst="rect">
            <a:avLst/>
          </a:prstGeom>
          <a:gradFill>
            <a:gsLst>
              <a:gs pos="0">
                <a:schemeClr val="lt1"/>
              </a:gs>
              <a:gs pos="34000">
                <a:schemeClr val="lt1"/>
              </a:gs>
              <a:gs pos="100000">
                <a:srgbClr val="FFFFFF">
                  <a:alpha val="13725"/>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38" name="Google Shape;38;p5"/>
          <p:cNvSpPr/>
          <p:nvPr/>
        </p:nvSpPr>
        <p:spPr>
          <a:xfrm>
            <a:off x="-49744" y="-29112"/>
            <a:ext cx="8248863" cy="6887112"/>
          </a:xfrm>
          <a:prstGeom prst="rect">
            <a:avLst/>
          </a:prstGeom>
          <a:gradFill>
            <a:gsLst>
              <a:gs pos="0">
                <a:srgbClr val="021D33"/>
              </a:gs>
              <a:gs pos="36000">
                <a:srgbClr val="021D33"/>
              </a:gs>
              <a:gs pos="100000">
                <a:srgbClr val="065391"/>
              </a:gs>
            </a:gsLst>
            <a:lin ang="5400000" scaled="0"/>
          </a:gradFill>
          <a:ln>
            <a:noFill/>
          </a:ln>
        </p:spPr>
        <p:txBody>
          <a:bodyPr anchorCtr="0" anchor="ctr" bIns="45700" lIns="0" spcFirstLastPara="1" rIns="0"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grpSp>
        <p:nvGrpSpPr>
          <p:cNvPr id="39" name="Google Shape;39;p5"/>
          <p:cNvGrpSpPr/>
          <p:nvPr/>
        </p:nvGrpSpPr>
        <p:grpSpPr>
          <a:xfrm>
            <a:off x="631006" y="4117592"/>
            <a:ext cx="3331393" cy="103887"/>
            <a:chOff x="684347" y="4117593"/>
            <a:chExt cx="2157724" cy="78630"/>
          </a:xfrm>
        </p:grpSpPr>
        <p:sp>
          <p:nvSpPr>
            <p:cNvPr id="40" name="Google Shape;40;p5"/>
            <p:cNvSpPr/>
            <p:nvPr/>
          </p:nvSpPr>
          <p:spPr>
            <a:xfrm>
              <a:off x="684347" y="4117593"/>
              <a:ext cx="1078862" cy="78630"/>
            </a:xfrm>
            <a:prstGeom prst="rect">
              <a:avLst/>
            </a:prstGeom>
            <a:solidFill>
              <a:srgbClr val="9DC0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41" name="Google Shape;41;p5"/>
            <p:cNvSpPr/>
            <p:nvPr/>
          </p:nvSpPr>
          <p:spPr>
            <a:xfrm>
              <a:off x="1763209" y="4117593"/>
              <a:ext cx="1078862" cy="78630"/>
            </a:xfrm>
            <a:prstGeom prst="rect">
              <a:avLst/>
            </a:prstGeom>
            <a:solidFill>
              <a:srgbClr val="06539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grpSp>
      <p:pic>
        <p:nvPicPr>
          <p:cNvPr descr="A picture containing drawing&#10;&#10;Description automatically generated" id="42" name="Google Shape;42;p5"/>
          <p:cNvPicPr preferRelativeResize="0"/>
          <p:nvPr/>
        </p:nvPicPr>
        <p:blipFill rotWithShape="1">
          <a:blip r:embed="rId2">
            <a:alphaModFix/>
          </a:blip>
          <a:srcRect b="0" l="0" r="0" t="0"/>
          <a:stretch/>
        </p:blipFill>
        <p:spPr>
          <a:xfrm>
            <a:off x="567884" y="1167720"/>
            <a:ext cx="2287183" cy="1148166"/>
          </a:xfrm>
          <a:prstGeom prst="rect">
            <a:avLst/>
          </a:prstGeom>
          <a:noFill/>
          <a:ln>
            <a:noFill/>
          </a:ln>
        </p:spPr>
      </p:pic>
      <p:pic>
        <p:nvPicPr>
          <p:cNvPr id="43" name="Google Shape;43;p5"/>
          <p:cNvPicPr preferRelativeResize="0"/>
          <p:nvPr/>
        </p:nvPicPr>
        <p:blipFill rotWithShape="1">
          <a:blip r:embed="rId3">
            <a:alphaModFix amt="35000"/>
          </a:blip>
          <a:srcRect b="0" l="0" r="0" t="0"/>
          <a:stretch/>
        </p:blipFill>
        <p:spPr>
          <a:xfrm>
            <a:off x="562507" y="5399262"/>
            <a:ext cx="3531878" cy="629851"/>
          </a:xfrm>
          <a:prstGeom prst="rect">
            <a:avLst/>
          </a:prstGeom>
          <a:noFill/>
          <a:ln>
            <a:noFill/>
          </a:ln>
        </p:spPr>
      </p:pic>
      <p:grpSp>
        <p:nvGrpSpPr>
          <p:cNvPr id="44" name="Google Shape;44;p5"/>
          <p:cNvGrpSpPr/>
          <p:nvPr/>
        </p:nvGrpSpPr>
        <p:grpSpPr>
          <a:xfrm>
            <a:off x="6776720" y="5322518"/>
            <a:ext cx="5415280" cy="113082"/>
            <a:chOff x="684347" y="4117593"/>
            <a:chExt cx="2157724" cy="78630"/>
          </a:xfrm>
        </p:grpSpPr>
        <p:sp>
          <p:nvSpPr>
            <p:cNvPr id="45" name="Google Shape;45;p5"/>
            <p:cNvSpPr/>
            <p:nvPr/>
          </p:nvSpPr>
          <p:spPr>
            <a:xfrm>
              <a:off x="684347" y="4117593"/>
              <a:ext cx="1078862" cy="78630"/>
            </a:xfrm>
            <a:prstGeom prst="rect">
              <a:avLst/>
            </a:prstGeom>
            <a:solidFill>
              <a:srgbClr val="9DC0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46" name="Google Shape;46;p5"/>
            <p:cNvSpPr/>
            <p:nvPr/>
          </p:nvSpPr>
          <p:spPr>
            <a:xfrm>
              <a:off x="1763209" y="4117593"/>
              <a:ext cx="1078862" cy="78630"/>
            </a:xfrm>
            <a:prstGeom prst="rect">
              <a:avLst/>
            </a:prstGeom>
            <a:solidFill>
              <a:srgbClr val="06539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grpSp>
      <p:sp>
        <p:nvSpPr>
          <p:cNvPr id="47" name="Google Shape;47;p5"/>
          <p:cNvSpPr/>
          <p:nvPr>
            <p:ph idx="2" type="pic"/>
          </p:nvPr>
        </p:nvSpPr>
        <p:spPr>
          <a:xfrm>
            <a:off x="6781800" y="1262062"/>
            <a:ext cx="5410200" cy="4056697"/>
          </a:xfrm>
          <a:prstGeom prst="rect">
            <a:avLst/>
          </a:prstGeom>
          <a:solidFill>
            <a:srgbClr val="D1E3FE"/>
          </a:solidFill>
          <a:ln>
            <a:noFill/>
          </a:ln>
        </p:spPr>
      </p:sp>
      <p:sp>
        <p:nvSpPr>
          <p:cNvPr id="48" name="Google Shape;48;p5"/>
          <p:cNvSpPr txBox="1"/>
          <p:nvPr>
            <p:ph idx="1" type="body"/>
          </p:nvPr>
        </p:nvSpPr>
        <p:spPr>
          <a:xfrm>
            <a:off x="609600" y="3071495"/>
            <a:ext cx="4808220" cy="989965"/>
          </a:xfrm>
          <a:prstGeom prst="rect">
            <a:avLst/>
          </a:prstGeom>
          <a:noFill/>
          <a:ln>
            <a:noFill/>
          </a:ln>
        </p:spPr>
        <p:txBody>
          <a:bodyPr anchorCtr="0" anchor="t" bIns="45700" lIns="0" spcFirstLastPara="1" rIns="91425" wrap="square" tIns="45700">
            <a:noAutofit/>
          </a:bodyPr>
          <a:lstStyle>
            <a:lvl1pPr indent="-228600" lvl="0" marL="457200" marR="0" rtl="0" algn="l">
              <a:lnSpc>
                <a:spcPct val="90000"/>
              </a:lnSpc>
              <a:spcBef>
                <a:spcPts val="1000"/>
              </a:spcBef>
              <a:spcAft>
                <a:spcPts val="0"/>
              </a:spcAft>
              <a:buClr>
                <a:schemeClr val="lt1"/>
              </a:buClr>
              <a:buSzPts val="3200"/>
              <a:buFont typeface="Arial"/>
              <a:buNone/>
              <a:defRPr b="0" i="0" sz="3200" u="none" cap="none" strike="noStrike">
                <a:solidFill>
                  <a:schemeClr val="l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49" name="Google Shape;49;p5"/>
          <p:cNvSpPr txBox="1"/>
          <p:nvPr>
            <p:ph idx="3" type="body"/>
          </p:nvPr>
        </p:nvSpPr>
        <p:spPr>
          <a:xfrm>
            <a:off x="609600" y="6157595"/>
            <a:ext cx="1455420" cy="243205"/>
          </a:xfrm>
          <a:prstGeom prst="rect">
            <a:avLst/>
          </a:prstGeom>
          <a:noFill/>
          <a:ln>
            <a:noFill/>
          </a:ln>
        </p:spPr>
        <p:txBody>
          <a:bodyPr anchorCtr="0" anchor="t" bIns="45700" lIns="0"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50" name="Google Shape;50;p5"/>
          <p:cNvSpPr txBox="1"/>
          <p:nvPr>
            <p:ph idx="4" type="body"/>
          </p:nvPr>
        </p:nvSpPr>
        <p:spPr>
          <a:xfrm>
            <a:off x="2628900" y="6157595"/>
            <a:ext cx="1725386" cy="243205"/>
          </a:xfrm>
          <a:prstGeom prst="rect">
            <a:avLst/>
          </a:prstGeom>
          <a:noFill/>
          <a:ln>
            <a:noFill/>
          </a:ln>
        </p:spPr>
        <p:txBody>
          <a:bodyPr anchorCtr="0" anchor="t" bIns="45700" lIns="0" spcFirstLastPara="1" rIns="0" wrap="square" tIns="45700">
            <a:noAutofit/>
          </a:bodyPr>
          <a:lstStyle>
            <a:lvl1pPr indent="-228600" lvl="0" marL="457200" marR="0" rtl="0" algn="r">
              <a:lnSpc>
                <a:spcPct val="90000"/>
              </a:lnSpc>
              <a:spcBef>
                <a:spcPts val="1000"/>
              </a:spcBef>
              <a:spcAft>
                <a:spcPts val="0"/>
              </a:spcAft>
              <a:buClr>
                <a:schemeClr val="lt1"/>
              </a:buClr>
              <a:buSzPts val="1800"/>
              <a:buFont typeface="Arial"/>
              <a:buNone/>
              <a:defRPr b="0" i="0" sz="1800" u="none" cap="none" strike="noStrike">
                <a:solidFill>
                  <a:schemeClr val="l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51" name="Google Shape;51;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bg>
      <p:bgPr>
        <a:solidFill>
          <a:schemeClr val="lt1"/>
        </a:solidFill>
      </p:bgPr>
    </p:bg>
    <p:spTree>
      <p:nvGrpSpPr>
        <p:cNvPr id="52" name="Shape 52"/>
        <p:cNvGrpSpPr/>
        <p:nvPr/>
      </p:nvGrpSpPr>
      <p:grpSpPr>
        <a:xfrm>
          <a:off x="0" y="0"/>
          <a:ext cx="0" cy="0"/>
          <a:chOff x="0" y="0"/>
          <a:chExt cx="0" cy="0"/>
        </a:xfrm>
      </p:grpSpPr>
      <p:grpSp>
        <p:nvGrpSpPr>
          <p:cNvPr id="53" name="Google Shape;53;p6"/>
          <p:cNvGrpSpPr/>
          <p:nvPr/>
        </p:nvGrpSpPr>
        <p:grpSpPr>
          <a:xfrm rot="10800000">
            <a:off x="-2" y="6503272"/>
            <a:ext cx="12192000" cy="364603"/>
            <a:chOff x="0" y="6488318"/>
            <a:chExt cx="12192000" cy="364603"/>
          </a:xfrm>
        </p:grpSpPr>
        <p:sp>
          <p:nvSpPr>
            <p:cNvPr id="54" name="Google Shape;54;p6"/>
            <p:cNvSpPr/>
            <p:nvPr/>
          </p:nvSpPr>
          <p:spPr>
            <a:xfrm>
              <a:off x="0" y="6488318"/>
              <a:ext cx="8150859" cy="364603"/>
            </a:xfrm>
            <a:prstGeom prst="rect">
              <a:avLst/>
            </a:prstGeom>
            <a:solidFill>
              <a:srgbClr val="9DC0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55" name="Google Shape;55;p6"/>
            <p:cNvSpPr/>
            <p:nvPr/>
          </p:nvSpPr>
          <p:spPr>
            <a:xfrm>
              <a:off x="8153399" y="6488318"/>
              <a:ext cx="4038601" cy="364603"/>
            </a:xfrm>
            <a:prstGeom prst="rect">
              <a:avLst/>
            </a:prstGeom>
            <a:solidFill>
              <a:srgbClr val="06539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grpSp>
      <p:sp>
        <p:nvSpPr>
          <p:cNvPr id="56" name="Google Shape;56;p6"/>
          <p:cNvSpPr txBox="1"/>
          <p:nvPr/>
        </p:nvSpPr>
        <p:spPr>
          <a:xfrm>
            <a:off x="616415" y="6554770"/>
            <a:ext cx="2022282" cy="26161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lt1"/>
              </a:buClr>
              <a:buSzPts val="1100"/>
              <a:buFont typeface="Open Sans ExtraBold"/>
              <a:buNone/>
            </a:pPr>
            <a:r>
              <a:rPr lang="en-US" sz="1100">
                <a:solidFill>
                  <a:schemeClr val="lt1"/>
                </a:solidFill>
                <a:latin typeface="Open Sans ExtraBold"/>
                <a:ea typeface="Open Sans ExtraBold"/>
                <a:cs typeface="Open Sans ExtraBold"/>
                <a:sym typeface="Open Sans ExtraBold"/>
              </a:rPr>
              <a:t>NHHousing.org</a:t>
            </a:r>
            <a:endParaRPr/>
          </a:p>
        </p:txBody>
      </p:sp>
      <p:pic>
        <p:nvPicPr>
          <p:cNvPr id="57" name="Google Shape;57;p6"/>
          <p:cNvPicPr preferRelativeResize="0"/>
          <p:nvPr/>
        </p:nvPicPr>
        <p:blipFill rotWithShape="1">
          <a:blip r:embed="rId2">
            <a:alphaModFix/>
          </a:blip>
          <a:srcRect b="0" l="0" r="0" t="0"/>
          <a:stretch/>
        </p:blipFill>
        <p:spPr>
          <a:xfrm>
            <a:off x="578355" y="5920740"/>
            <a:ext cx="1151764" cy="578185"/>
          </a:xfrm>
          <a:prstGeom prst="rect">
            <a:avLst/>
          </a:prstGeom>
          <a:noFill/>
          <a:ln>
            <a:noFill/>
          </a:ln>
        </p:spPr>
      </p:pic>
      <p:sp>
        <p:nvSpPr>
          <p:cNvPr id="58" name="Google Shape;58;p6"/>
          <p:cNvSpPr txBox="1"/>
          <p:nvPr>
            <p:ph idx="1" type="body"/>
          </p:nvPr>
        </p:nvSpPr>
        <p:spPr>
          <a:xfrm>
            <a:off x="5562600" y="936625"/>
            <a:ext cx="4221480" cy="437515"/>
          </a:xfrm>
          <a:prstGeom prst="rect">
            <a:avLst/>
          </a:prstGeom>
          <a:noFill/>
          <a:ln>
            <a:noFill/>
          </a:ln>
        </p:spPr>
        <p:txBody>
          <a:bodyPr anchorCtr="0" anchor="t" bIns="45700" lIns="0" spcFirstLastPara="1" rIns="91425" wrap="square" tIns="45700">
            <a:noAutofit/>
          </a:bodyPr>
          <a:lstStyle>
            <a:lvl1pPr indent="-228600" lvl="0" marL="457200" marR="0" rtl="0" algn="l">
              <a:lnSpc>
                <a:spcPct val="90000"/>
              </a:lnSpc>
              <a:spcBef>
                <a:spcPts val="1000"/>
              </a:spcBef>
              <a:spcAft>
                <a:spcPts val="0"/>
              </a:spcAft>
              <a:buClr>
                <a:srgbClr val="3A3838"/>
              </a:buClr>
              <a:buSzPts val="2400"/>
              <a:buFont typeface="Arial"/>
              <a:buNone/>
              <a:defRPr b="0" i="0" sz="2400" u="none" cap="none" strike="noStrike">
                <a:solidFill>
                  <a:srgbClr val="3A3838"/>
                </a:solidFill>
                <a:latin typeface="Open Sans SemiBold"/>
                <a:ea typeface="Open Sans SemiBold"/>
                <a:cs typeface="Open Sans SemiBold"/>
                <a:sym typeface="Open Sans Semi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59" name="Google Shape;59;p6"/>
          <p:cNvSpPr txBox="1"/>
          <p:nvPr>
            <p:ph idx="2" type="body"/>
          </p:nvPr>
        </p:nvSpPr>
        <p:spPr>
          <a:xfrm>
            <a:off x="5570220" y="1384300"/>
            <a:ext cx="4229100" cy="3687763"/>
          </a:xfrm>
          <a:prstGeom prst="rect">
            <a:avLst/>
          </a:prstGeom>
          <a:noFill/>
          <a:ln>
            <a:noFill/>
          </a:ln>
        </p:spPr>
        <p:txBody>
          <a:bodyPr anchorCtr="0" anchor="t" bIns="45700" lIns="0" spcFirstLastPara="1" rIns="91425" wrap="square" tIns="45700">
            <a:noAutofit/>
          </a:bodyPr>
          <a:lstStyle>
            <a:lvl1pPr indent="-381000" lvl="0" marL="457200" marR="0" rtl="0" algn="l">
              <a:lnSpc>
                <a:spcPct val="90000"/>
              </a:lnSpc>
              <a:spcBef>
                <a:spcPts val="1000"/>
              </a:spcBef>
              <a:spcAft>
                <a:spcPts val="0"/>
              </a:spcAft>
              <a:buClr>
                <a:srgbClr val="9DC02E"/>
              </a:buClr>
              <a:buSzPts val="2400"/>
              <a:buFont typeface="Arial"/>
              <a:buChar char="•"/>
              <a:defRPr b="0" i="0" sz="2400" u="none" cap="none" strike="noStrike">
                <a:solidFill>
                  <a:srgbClr val="3A3838"/>
                </a:solidFill>
                <a:latin typeface="Open Sans"/>
                <a:ea typeface="Open Sans"/>
                <a:cs typeface="Open Sans"/>
                <a:sym typeface="Open Sans"/>
              </a:defRPr>
            </a:lvl1pPr>
            <a:lvl2pPr indent="-317500" lvl="1" marL="914400" marR="0" rtl="0" algn="l">
              <a:lnSpc>
                <a:spcPct val="90000"/>
              </a:lnSpc>
              <a:spcBef>
                <a:spcPts val="500"/>
              </a:spcBef>
              <a:spcAft>
                <a:spcPts val="0"/>
              </a:spcAft>
              <a:buClr>
                <a:srgbClr val="9DC02E"/>
              </a:buClr>
              <a:buSzPts val="1400"/>
              <a:buFont typeface="Noto Sans Symbols"/>
              <a:buChar char="❑"/>
              <a:defRPr b="0" i="0" sz="2000" u="none" cap="none" strike="noStrike">
                <a:solidFill>
                  <a:srgbClr val="3A3838"/>
                </a:solidFill>
                <a:latin typeface="Open Sans"/>
                <a:ea typeface="Open Sans"/>
                <a:cs typeface="Open Sans"/>
                <a:sym typeface="Open Sans"/>
              </a:defRPr>
            </a:lvl2pPr>
            <a:lvl3pPr indent="-342900" lvl="2" marL="1371600" marR="0" rtl="0" algn="l">
              <a:lnSpc>
                <a:spcPct val="90000"/>
              </a:lnSpc>
              <a:spcBef>
                <a:spcPts val="500"/>
              </a:spcBef>
              <a:spcAft>
                <a:spcPts val="0"/>
              </a:spcAft>
              <a:buClr>
                <a:srgbClr val="9DC02E"/>
              </a:buClr>
              <a:buSzPts val="1800"/>
              <a:buFont typeface="Open Sans"/>
              <a:buChar char="−"/>
              <a:defRPr b="0" i="1" sz="1800" u="none" cap="none" strike="noStrike">
                <a:solidFill>
                  <a:srgbClr val="3A3838"/>
                </a:solidFill>
                <a:latin typeface="Open Sans"/>
                <a:ea typeface="Open Sans"/>
                <a:cs typeface="Open Sans"/>
                <a:sym typeface="Open Sans"/>
              </a:defRPr>
            </a:lvl3pPr>
            <a:lvl4pPr indent="-342900" lvl="3" marL="1828800" marR="0" rtl="0" algn="l">
              <a:lnSpc>
                <a:spcPct val="90000"/>
              </a:lnSpc>
              <a:spcBef>
                <a:spcPts val="500"/>
              </a:spcBef>
              <a:spcAft>
                <a:spcPts val="0"/>
              </a:spcAft>
              <a:buClr>
                <a:srgbClr val="9DC02E"/>
              </a:buClr>
              <a:buSzPts val="1800"/>
              <a:buFont typeface="Arial"/>
              <a:buChar char="•"/>
              <a:defRPr b="0" i="0" sz="1800" u="none" cap="none" strike="noStrike">
                <a:solidFill>
                  <a:srgbClr val="3A3838"/>
                </a:solidFill>
                <a:latin typeface="Open Sans"/>
                <a:ea typeface="Open Sans"/>
                <a:cs typeface="Open Sans"/>
                <a:sym typeface="Open Sans"/>
              </a:defRPr>
            </a:lvl4pPr>
            <a:lvl5pPr indent="-342900" lvl="4" marL="2286000" marR="0" rtl="0" algn="l">
              <a:lnSpc>
                <a:spcPct val="90000"/>
              </a:lnSpc>
              <a:spcBef>
                <a:spcPts val="500"/>
              </a:spcBef>
              <a:spcAft>
                <a:spcPts val="0"/>
              </a:spcAft>
              <a:buClr>
                <a:srgbClr val="9DC02E"/>
              </a:buClr>
              <a:buSzPts val="1800"/>
              <a:buFont typeface="Arial"/>
              <a:buChar char="•"/>
              <a:defRPr b="0" i="0" sz="1800" u="none" cap="none" strike="noStrike">
                <a:solidFill>
                  <a:srgbClr val="3A3838"/>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60" name="Google Shape;60;p6"/>
          <p:cNvSpPr txBox="1"/>
          <p:nvPr>
            <p:ph idx="3" type="body"/>
          </p:nvPr>
        </p:nvSpPr>
        <p:spPr>
          <a:xfrm>
            <a:off x="609600" y="457200"/>
            <a:ext cx="3429000" cy="1394460"/>
          </a:xfrm>
          <a:prstGeom prst="rect">
            <a:avLst/>
          </a:prstGeom>
          <a:noFill/>
          <a:ln>
            <a:noFill/>
          </a:ln>
        </p:spPr>
        <p:txBody>
          <a:bodyPr anchorCtr="0" anchor="ctr" bIns="45700" lIns="0" spcFirstLastPara="1" rIns="91425" wrap="square" tIns="45700">
            <a:noAutofit/>
          </a:bodyPr>
          <a:lstStyle>
            <a:lvl1pPr indent="-228600" lvl="0" marL="457200" marR="0" rtl="0" algn="l">
              <a:lnSpc>
                <a:spcPct val="90000"/>
              </a:lnSpc>
              <a:spcBef>
                <a:spcPts val="1000"/>
              </a:spcBef>
              <a:spcAft>
                <a:spcPts val="0"/>
              </a:spcAft>
              <a:buClr>
                <a:srgbClr val="065391"/>
              </a:buClr>
              <a:buSzPts val="2400"/>
              <a:buFont typeface="Arial"/>
              <a:buNone/>
              <a:defRPr b="0" i="0" sz="2400" u="none" cap="none" strike="noStrike">
                <a:solidFill>
                  <a:srgbClr val="06539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61" name="Google Shape;61;p6"/>
          <p:cNvSpPr txBox="1"/>
          <p:nvPr>
            <p:ph idx="4" type="body"/>
          </p:nvPr>
        </p:nvSpPr>
        <p:spPr>
          <a:xfrm>
            <a:off x="4038601" y="6575743"/>
            <a:ext cx="7543800" cy="274637"/>
          </a:xfrm>
          <a:prstGeom prst="rect">
            <a:avLst/>
          </a:prstGeom>
          <a:noFill/>
          <a:ln>
            <a:noFill/>
          </a:ln>
        </p:spPr>
        <p:txBody>
          <a:bodyPr anchorCtr="0" anchor="t" bIns="45700" lIns="91425" spcFirstLastPara="1" rIns="0" wrap="square" tIns="45700">
            <a:noAutofit/>
          </a:bodyPr>
          <a:lstStyle>
            <a:lvl1pPr indent="-228600" lvl="0" marL="457200" marR="0" rtl="0" algn="r">
              <a:lnSpc>
                <a:spcPct val="90000"/>
              </a:lnSpc>
              <a:spcBef>
                <a:spcPts val="1000"/>
              </a:spcBef>
              <a:spcAft>
                <a:spcPts val="0"/>
              </a:spcAft>
              <a:buClr>
                <a:schemeClr val="lt1"/>
              </a:buClr>
              <a:buSzPts val="1100"/>
              <a:buFont typeface="Arial"/>
              <a:buNone/>
              <a:defRPr b="0" i="0" sz="1100" u="none" cap="none" strike="noStrike">
                <a:solidFill>
                  <a:schemeClr val="lt1"/>
                </a:solidFill>
                <a:latin typeface="Open Sans ExtraBold"/>
                <a:ea typeface="Open Sans ExtraBold"/>
                <a:cs typeface="Open Sans ExtraBold"/>
                <a:sym typeface="Open Sans Extra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62" name="Google Shape;62;p6"/>
          <p:cNvSpPr/>
          <p:nvPr/>
        </p:nvSpPr>
        <p:spPr>
          <a:xfrm>
            <a:off x="0" y="1996440"/>
            <a:ext cx="5217158" cy="3520440"/>
          </a:xfrm>
          <a:prstGeom prst="rect">
            <a:avLst/>
          </a:prstGeom>
          <a:gradFill>
            <a:gsLst>
              <a:gs pos="0">
                <a:srgbClr val="021D33"/>
              </a:gs>
              <a:gs pos="36000">
                <a:srgbClr val="021D33"/>
              </a:gs>
              <a:gs pos="100000">
                <a:srgbClr val="06539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63" name="Google Shape;63;p6"/>
          <p:cNvSpPr/>
          <p:nvPr>
            <p:ph idx="5" type="pic"/>
          </p:nvPr>
        </p:nvSpPr>
        <p:spPr>
          <a:xfrm>
            <a:off x="0" y="1882141"/>
            <a:ext cx="5067300" cy="3047999"/>
          </a:xfrm>
          <a:prstGeom prst="rect">
            <a:avLst/>
          </a:prstGeom>
          <a:solidFill>
            <a:srgbClr val="D1E3FE"/>
          </a:solidFill>
          <a:ln>
            <a:noFill/>
          </a:ln>
        </p:spPr>
      </p:sp>
      <p:sp>
        <p:nvSpPr>
          <p:cNvPr id="64" name="Google Shape;64;p6"/>
          <p:cNvSpPr txBox="1"/>
          <p:nvPr>
            <p:ph idx="6" type="body"/>
          </p:nvPr>
        </p:nvSpPr>
        <p:spPr>
          <a:xfrm>
            <a:off x="0" y="4937760"/>
            <a:ext cx="5071872" cy="556260"/>
          </a:xfrm>
          <a:prstGeom prst="rect">
            <a:avLst/>
          </a:prstGeom>
          <a:noFill/>
          <a:ln>
            <a:noFill/>
          </a:ln>
        </p:spPr>
        <p:txBody>
          <a:bodyPr anchorCtr="0" anchor="ctr" bIns="18275" lIns="91425" spcFirstLastPara="1" rIns="91425" wrap="square" tIns="18275">
            <a:noAutofit/>
          </a:bodyPr>
          <a:lstStyle>
            <a:lvl1pPr indent="-228600" lvl="0" marL="457200" marR="0" rtl="0" algn="ctr">
              <a:lnSpc>
                <a:spcPct val="90000"/>
              </a:lnSpc>
              <a:spcBef>
                <a:spcPts val="1000"/>
              </a:spcBef>
              <a:spcAft>
                <a:spcPts val="0"/>
              </a:spcAft>
              <a:buClr>
                <a:schemeClr val="lt1"/>
              </a:buClr>
              <a:buSzPts val="800"/>
              <a:buFont typeface="Arial"/>
              <a:buNone/>
              <a:defRPr b="0" i="0" sz="800" u="none" cap="none" strike="noStrike">
                <a:solidFill>
                  <a:schemeClr val="lt1"/>
                </a:solidFill>
                <a:latin typeface="Open Sans"/>
                <a:ea typeface="Open Sans"/>
                <a:cs typeface="Open Sans"/>
                <a:sym typeface="Open Sans"/>
              </a:defRPr>
            </a:lvl1pPr>
            <a:lvl2pPr indent="-228600" lvl="1" marL="9144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Open Sans"/>
                <a:ea typeface="Open Sans"/>
                <a:cs typeface="Open Sans"/>
                <a:sym typeface="Open Sans"/>
              </a:defRPr>
            </a:lvl2pPr>
            <a:lvl3pPr indent="-228600" lvl="2" marL="13716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Open Sans"/>
                <a:ea typeface="Open Sans"/>
                <a:cs typeface="Open Sans"/>
                <a:sym typeface="Open Sans"/>
              </a:defRPr>
            </a:lvl3pPr>
            <a:lvl4pPr indent="-228600" lvl="3" marL="18288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Open Sans"/>
                <a:ea typeface="Open Sans"/>
                <a:cs typeface="Open Sans"/>
                <a:sym typeface="Open Sans"/>
              </a:defRPr>
            </a:lvl4pPr>
            <a:lvl5pPr indent="-228600" lvl="4" marL="22860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65" name="Google Shape;65;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8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bg>
      <p:bgPr>
        <a:blipFill>
          <a:blip r:embed="rId2">
            <a:alphaModFix/>
          </a:blip>
          <a:stretch>
            <a:fillRect/>
          </a:stretch>
        </a:blipFill>
      </p:bgPr>
    </p:bg>
    <p:spTree>
      <p:nvGrpSpPr>
        <p:cNvPr id="66" name="Shape 66"/>
        <p:cNvGrpSpPr/>
        <p:nvPr/>
      </p:nvGrpSpPr>
      <p:grpSpPr>
        <a:xfrm>
          <a:off x="0" y="0"/>
          <a:ext cx="0" cy="0"/>
          <a:chOff x="0" y="0"/>
          <a:chExt cx="0" cy="0"/>
        </a:xfrm>
      </p:grpSpPr>
      <p:sp>
        <p:nvSpPr>
          <p:cNvPr id="67" name="Google Shape;67;p7"/>
          <p:cNvSpPr/>
          <p:nvPr/>
        </p:nvSpPr>
        <p:spPr>
          <a:xfrm>
            <a:off x="0" y="0"/>
            <a:ext cx="12192000" cy="6504972"/>
          </a:xfrm>
          <a:prstGeom prst="rect">
            <a:avLst/>
          </a:prstGeom>
          <a:gradFill>
            <a:gsLst>
              <a:gs pos="0">
                <a:schemeClr val="lt1"/>
              </a:gs>
              <a:gs pos="62000">
                <a:schemeClr val="lt1"/>
              </a:gs>
              <a:gs pos="100000">
                <a:srgbClr val="FFFFFF">
                  <a:alpha val="13725"/>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Open Sans"/>
              <a:ea typeface="Open Sans"/>
              <a:cs typeface="Open Sans"/>
              <a:sym typeface="Open Sans"/>
            </a:endParaRPr>
          </a:p>
        </p:txBody>
      </p:sp>
      <p:sp>
        <p:nvSpPr>
          <p:cNvPr id="68" name="Google Shape;68;p7"/>
          <p:cNvSpPr/>
          <p:nvPr/>
        </p:nvSpPr>
        <p:spPr>
          <a:xfrm>
            <a:off x="4038600" y="-29112"/>
            <a:ext cx="8153400" cy="6887112"/>
          </a:xfrm>
          <a:prstGeom prst="rect">
            <a:avLst/>
          </a:prstGeom>
          <a:gradFill>
            <a:gsLst>
              <a:gs pos="0">
                <a:srgbClr val="021D33"/>
              </a:gs>
              <a:gs pos="36000">
                <a:srgbClr val="021D33"/>
              </a:gs>
              <a:gs pos="100000">
                <a:srgbClr val="065391"/>
              </a:gs>
            </a:gsLst>
            <a:lin ang="5400000" scaled="0"/>
          </a:gradFill>
          <a:ln>
            <a:noFill/>
          </a:ln>
        </p:spPr>
        <p:txBody>
          <a:bodyPr anchorCtr="0" anchor="ctr" bIns="45700" lIns="0" spcFirstLastPara="1" rIns="0"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grpSp>
        <p:nvGrpSpPr>
          <p:cNvPr id="69" name="Google Shape;69;p7"/>
          <p:cNvGrpSpPr/>
          <p:nvPr/>
        </p:nvGrpSpPr>
        <p:grpSpPr>
          <a:xfrm rot="10800000">
            <a:off x="-2" y="6503272"/>
            <a:ext cx="12192000" cy="364603"/>
            <a:chOff x="0" y="6488318"/>
            <a:chExt cx="12192000" cy="364603"/>
          </a:xfrm>
        </p:grpSpPr>
        <p:sp>
          <p:nvSpPr>
            <p:cNvPr id="70" name="Google Shape;70;p7"/>
            <p:cNvSpPr/>
            <p:nvPr/>
          </p:nvSpPr>
          <p:spPr>
            <a:xfrm>
              <a:off x="0" y="6488318"/>
              <a:ext cx="8153399" cy="364603"/>
            </a:xfrm>
            <a:prstGeom prst="rect">
              <a:avLst/>
            </a:prstGeom>
            <a:solidFill>
              <a:srgbClr val="9DC0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71" name="Google Shape;71;p7"/>
            <p:cNvSpPr/>
            <p:nvPr/>
          </p:nvSpPr>
          <p:spPr>
            <a:xfrm>
              <a:off x="8153399" y="6488318"/>
              <a:ext cx="4038601" cy="364603"/>
            </a:xfrm>
            <a:prstGeom prst="rect">
              <a:avLst/>
            </a:prstGeom>
            <a:solidFill>
              <a:srgbClr val="06539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grpSp>
      <p:sp>
        <p:nvSpPr>
          <p:cNvPr id="72" name="Google Shape;72;p7"/>
          <p:cNvSpPr txBox="1"/>
          <p:nvPr/>
        </p:nvSpPr>
        <p:spPr>
          <a:xfrm>
            <a:off x="616415" y="6554770"/>
            <a:ext cx="1743608" cy="26161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lt1"/>
              </a:buClr>
              <a:buSzPts val="1100"/>
              <a:buFont typeface="Open Sans ExtraBold"/>
              <a:buNone/>
            </a:pPr>
            <a:r>
              <a:rPr lang="en-US" sz="1100">
                <a:solidFill>
                  <a:schemeClr val="lt1"/>
                </a:solidFill>
                <a:latin typeface="Open Sans ExtraBold"/>
                <a:ea typeface="Open Sans ExtraBold"/>
                <a:cs typeface="Open Sans ExtraBold"/>
                <a:sym typeface="Open Sans ExtraBold"/>
              </a:rPr>
              <a:t>NHHousing.org</a:t>
            </a:r>
            <a:endParaRPr/>
          </a:p>
        </p:txBody>
      </p:sp>
      <p:pic>
        <p:nvPicPr>
          <p:cNvPr id="73" name="Google Shape;73;p7"/>
          <p:cNvPicPr preferRelativeResize="0"/>
          <p:nvPr/>
        </p:nvPicPr>
        <p:blipFill rotWithShape="1">
          <a:blip r:embed="rId3">
            <a:alphaModFix/>
          </a:blip>
          <a:srcRect b="0" l="0" r="0" t="0"/>
          <a:stretch/>
        </p:blipFill>
        <p:spPr>
          <a:xfrm>
            <a:off x="578355" y="5920740"/>
            <a:ext cx="1151764" cy="578185"/>
          </a:xfrm>
          <a:prstGeom prst="rect">
            <a:avLst/>
          </a:prstGeom>
          <a:noFill/>
          <a:ln>
            <a:noFill/>
          </a:ln>
        </p:spPr>
      </p:pic>
      <p:sp>
        <p:nvSpPr>
          <p:cNvPr id="74" name="Google Shape;74;p7"/>
          <p:cNvSpPr txBox="1"/>
          <p:nvPr>
            <p:ph idx="1" type="body"/>
          </p:nvPr>
        </p:nvSpPr>
        <p:spPr>
          <a:xfrm>
            <a:off x="5562600" y="936625"/>
            <a:ext cx="4183380" cy="437515"/>
          </a:xfrm>
          <a:prstGeom prst="rect">
            <a:avLst/>
          </a:prstGeom>
          <a:noFill/>
          <a:ln>
            <a:noFill/>
          </a:ln>
        </p:spPr>
        <p:txBody>
          <a:bodyPr anchorCtr="0" anchor="t" bIns="45700" lIns="0" spcFirstLastPara="1" rIns="91425" wrap="square" tIns="45700">
            <a:noAutofit/>
          </a:bodyPr>
          <a:lstStyle>
            <a:lvl1pPr indent="-228600" lvl="0" marL="457200" marR="0" rtl="0" algn="l">
              <a:lnSpc>
                <a:spcPct val="90000"/>
              </a:lnSpc>
              <a:spcBef>
                <a:spcPts val="1000"/>
              </a:spcBef>
              <a:spcAft>
                <a:spcPts val="0"/>
              </a:spcAft>
              <a:buClr>
                <a:srgbClr val="9DC02E"/>
              </a:buClr>
              <a:buSzPts val="2400"/>
              <a:buFont typeface="Arial"/>
              <a:buNone/>
              <a:defRPr b="0" i="0" sz="2400" u="none" cap="none" strike="noStrike">
                <a:solidFill>
                  <a:srgbClr val="9DC02E"/>
                </a:solidFill>
                <a:latin typeface="Open Sans SemiBold"/>
                <a:ea typeface="Open Sans SemiBold"/>
                <a:cs typeface="Open Sans SemiBold"/>
                <a:sym typeface="Open Sans Semi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75" name="Google Shape;75;p7"/>
          <p:cNvSpPr txBox="1"/>
          <p:nvPr>
            <p:ph idx="2" type="body"/>
          </p:nvPr>
        </p:nvSpPr>
        <p:spPr>
          <a:xfrm>
            <a:off x="5570220" y="1384300"/>
            <a:ext cx="4191000" cy="3687763"/>
          </a:xfrm>
          <a:prstGeom prst="rect">
            <a:avLst/>
          </a:prstGeom>
          <a:noFill/>
          <a:ln>
            <a:noFill/>
          </a:ln>
        </p:spPr>
        <p:txBody>
          <a:bodyPr anchorCtr="0" anchor="t" bIns="45700" lIns="0" spcFirstLastPara="1" rIns="91425" wrap="square" tIns="45700">
            <a:noAutofit/>
          </a:bodyPr>
          <a:lstStyle>
            <a:lvl1pPr indent="-381000" lvl="0" marL="457200" marR="0" rtl="0" algn="l">
              <a:lnSpc>
                <a:spcPct val="90000"/>
              </a:lnSpc>
              <a:spcBef>
                <a:spcPts val="1000"/>
              </a:spcBef>
              <a:spcAft>
                <a:spcPts val="0"/>
              </a:spcAft>
              <a:buClr>
                <a:srgbClr val="9DC02E"/>
              </a:buClr>
              <a:buSzPts val="2400"/>
              <a:buFont typeface="Arial"/>
              <a:buChar char="•"/>
              <a:defRPr b="0" i="0" sz="2400" u="none" cap="none" strike="noStrike">
                <a:solidFill>
                  <a:schemeClr val="lt1"/>
                </a:solidFill>
                <a:latin typeface="Open Sans"/>
                <a:ea typeface="Open Sans"/>
                <a:cs typeface="Open Sans"/>
                <a:sym typeface="Open Sans"/>
              </a:defRPr>
            </a:lvl1pPr>
            <a:lvl2pPr indent="-317500" lvl="1" marL="914400" marR="0" rtl="0" algn="l">
              <a:lnSpc>
                <a:spcPct val="90000"/>
              </a:lnSpc>
              <a:spcBef>
                <a:spcPts val="500"/>
              </a:spcBef>
              <a:spcAft>
                <a:spcPts val="0"/>
              </a:spcAft>
              <a:buClr>
                <a:srgbClr val="9DC02E"/>
              </a:buClr>
              <a:buSzPts val="1400"/>
              <a:buFont typeface="Noto Sans Symbols"/>
              <a:buChar char="❑"/>
              <a:defRPr b="0" i="0" sz="2000" u="none" cap="none" strike="noStrike">
                <a:solidFill>
                  <a:schemeClr val="lt1"/>
                </a:solidFill>
                <a:latin typeface="Open Sans"/>
                <a:ea typeface="Open Sans"/>
                <a:cs typeface="Open Sans"/>
                <a:sym typeface="Open Sans"/>
              </a:defRPr>
            </a:lvl2pPr>
            <a:lvl3pPr indent="-342900" lvl="2" marL="1371600" marR="0" rtl="0" algn="l">
              <a:lnSpc>
                <a:spcPct val="90000"/>
              </a:lnSpc>
              <a:spcBef>
                <a:spcPts val="500"/>
              </a:spcBef>
              <a:spcAft>
                <a:spcPts val="0"/>
              </a:spcAft>
              <a:buClr>
                <a:srgbClr val="9DC02E"/>
              </a:buClr>
              <a:buSzPts val="1800"/>
              <a:buFont typeface="Open Sans"/>
              <a:buChar char="−"/>
              <a:defRPr b="0" i="1" sz="1800" u="none" cap="none" strike="noStrike">
                <a:solidFill>
                  <a:schemeClr val="lt1"/>
                </a:solidFill>
                <a:latin typeface="Open Sans"/>
                <a:ea typeface="Open Sans"/>
                <a:cs typeface="Open Sans"/>
                <a:sym typeface="Open Sans"/>
              </a:defRPr>
            </a:lvl3pPr>
            <a:lvl4pPr indent="-342900" lvl="3" marL="1828800" marR="0" rtl="0" algn="l">
              <a:lnSpc>
                <a:spcPct val="90000"/>
              </a:lnSpc>
              <a:spcBef>
                <a:spcPts val="500"/>
              </a:spcBef>
              <a:spcAft>
                <a:spcPts val="0"/>
              </a:spcAft>
              <a:buClr>
                <a:srgbClr val="9DC02E"/>
              </a:buClr>
              <a:buSzPts val="1800"/>
              <a:buFont typeface="Arial"/>
              <a:buChar char="•"/>
              <a:defRPr b="0" i="0" sz="1800" u="none" cap="none" strike="noStrike">
                <a:solidFill>
                  <a:srgbClr val="3A3838"/>
                </a:solidFill>
                <a:latin typeface="Open Sans"/>
                <a:ea typeface="Open Sans"/>
                <a:cs typeface="Open Sans"/>
                <a:sym typeface="Open Sans"/>
              </a:defRPr>
            </a:lvl4pPr>
            <a:lvl5pPr indent="-342900" lvl="4" marL="2286000" marR="0" rtl="0" algn="l">
              <a:lnSpc>
                <a:spcPct val="90000"/>
              </a:lnSpc>
              <a:spcBef>
                <a:spcPts val="500"/>
              </a:spcBef>
              <a:spcAft>
                <a:spcPts val="0"/>
              </a:spcAft>
              <a:buClr>
                <a:srgbClr val="9DC02E"/>
              </a:buClr>
              <a:buSzPts val="1800"/>
              <a:buFont typeface="Arial"/>
              <a:buChar char="•"/>
              <a:defRPr b="0" i="0" sz="1800" u="none" cap="none" strike="noStrike">
                <a:solidFill>
                  <a:srgbClr val="3A3838"/>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76" name="Google Shape;76;p7"/>
          <p:cNvSpPr txBox="1"/>
          <p:nvPr>
            <p:ph idx="3" type="body"/>
          </p:nvPr>
        </p:nvSpPr>
        <p:spPr>
          <a:xfrm>
            <a:off x="609600" y="457200"/>
            <a:ext cx="3429000" cy="1394460"/>
          </a:xfrm>
          <a:prstGeom prst="rect">
            <a:avLst/>
          </a:prstGeom>
          <a:noFill/>
          <a:ln>
            <a:noFill/>
          </a:ln>
        </p:spPr>
        <p:txBody>
          <a:bodyPr anchorCtr="0" anchor="ctr" bIns="45700" lIns="0" spcFirstLastPara="1" rIns="91425" wrap="square" tIns="45700">
            <a:noAutofit/>
          </a:bodyPr>
          <a:lstStyle>
            <a:lvl1pPr indent="-228600" lvl="0" marL="457200" marR="0" rtl="0" algn="l">
              <a:lnSpc>
                <a:spcPct val="90000"/>
              </a:lnSpc>
              <a:spcBef>
                <a:spcPts val="1000"/>
              </a:spcBef>
              <a:spcAft>
                <a:spcPts val="0"/>
              </a:spcAft>
              <a:buClr>
                <a:srgbClr val="065391"/>
              </a:buClr>
              <a:buSzPts val="2400"/>
              <a:buFont typeface="Arial"/>
              <a:buNone/>
              <a:defRPr b="0" i="0" sz="2400" u="none" cap="none" strike="noStrike">
                <a:solidFill>
                  <a:srgbClr val="06539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77" name="Google Shape;77;p7"/>
          <p:cNvSpPr txBox="1"/>
          <p:nvPr>
            <p:ph idx="4" type="body"/>
          </p:nvPr>
        </p:nvSpPr>
        <p:spPr>
          <a:xfrm>
            <a:off x="4038601" y="6575743"/>
            <a:ext cx="7543800" cy="274637"/>
          </a:xfrm>
          <a:prstGeom prst="rect">
            <a:avLst/>
          </a:prstGeom>
          <a:noFill/>
          <a:ln>
            <a:noFill/>
          </a:ln>
        </p:spPr>
        <p:txBody>
          <a:bodyPr anchorCtr="0" anchor="t" bIns="45700" lIns="91425" spcFirstLastPara="1" rIns="0" wrap="square" tIns="45700">
            <a:noAutofit/>
          </a:bodyPr>
          <a:lstStyle>
            <a:lvl1pPr indent="-228600" lvl="0" marL="457200" marR="0" rtl="0" algn="r">
              <a:lnSpc>
                <a:spcPct val="90000"/>
              </a:lnSpc>
              <a:spcBef>
                <a:spcPts val="1000"/>
              </a:spcBef>
              <a:spcAft>
                <a:spcPts val="0"/>
              </a:spcAft>
              <a:buClr>
                <a:schemeClr val="lt1"/>
              </a:buClr>
              <a:buSzPts val="1100"/>
              <a:buFont typeface="Arial"/>
              <a:buNone/>
              <a:defRPr b="0" i="0" sz="1100" u="none" cap="none" strike="noStrike">
                <a:solidFill>
                  <a:schemeClr val="lt1"/>
                </a:solidFill>
                <a:latin typeface="Open Sans ExtraBold"/>
                <a:ea typeface="Open Sans ExtraBold"/>
                <a:cs typeface="Open Sans ExtraBold"/>
                <a:sym typeface="Open Sans Extra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78" name="Google Shape;78;p7"/>
          <p:cNvSpPr/>
          <p:nvPr/>
        </p:nvSpPr>
        <p:spPr>
          <a:xfrm>
            <a:off x="0" y="1996440"/>
            <a:ext cx="5217158" cy="3489960"/>
          </a:xfrm>
          <a:prstGeom prst="rect">
            <a:avLst/>
          </a:prstGeom>
          <a:gradFill>
            <a:gsLst>
              <a:gs pos="0">
                <a:srgbClr val="021D33"/>
              </a:gs>
              <a:gs pos="36000">
                <a:srgbClr val="021D33"/>
              </a:gs>
              <a:gs pos="100000">
                <a:srgbClr val="06539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79" name="Google Shape;79;p7"/>
          <p:cNvSpPr/>
          <p:nvPr>
            <p:ph idx="5" type="pic"/>
          </p:nvPr>
        </p:nvSpPr>
        <p:spPr>
          <a:xfrm>
            <a:off x="0" y="1882141"/>
            <a:ext cx="5067300" cy="3055620"/>
          </a:xfrm>
          <a:prstGeom prst="rect">
            <a:avLst/>
          </a:prstGeom>
          <a:solidFill>
            <a:srgbClr val="D1E3FE"/>
          </a:solidFill>
          <a:ln>
            <a:noFill/>
          </a:ln>
        </p:spPr>
      </p:sp>
      <p:sp>
        <p:nvSpPr>
          <p:cNvPr id="80" name="Google Shape;80;p7"/>
          <p:cNvSpPr txBox="1"/>
          <p:nvPr>
            <p:ph idx="6" type="body"/>
          </p:nvPr>
        </p:nvSpPr>
        <p:spPr>
          <a:xfrm>
            <a:off x="0" y="4937760"/>
            <a:ext cx="5071872" cy="556260"/>
          </a:xfrm>
          <a:prstGeom prst="rect">
            <a:avLst/>
          </a:prstGeom>
          <a:noFill/>
          <a:ln>
            <a:noFill/>
          </a:ln>
        </p:spPr>
        <p:txBody>
          <a:bodyPr anchorCtr="0" anchor="ctr" bIns="18275" lIns="91425" spcFirstLastPara="1" rIns="91425" wrap="square" tIns="18275">
            <a:noAutofit/>
          </a:bodyPr>
          <a:lstStyle>
            <a:lvl1pPr indent="-228600" lvl="0" marL="457200" marR="0" rtl="0" algn="ctr">
              <a:lnSpc>
                <a:spcPct val="90000"/>
              </a:lnSpc>
              <a:spcBef>
                <a:spcPts val="1000"/>
              </a:spcBef>
              <a:spcAft>
                <a:spcPts val="0"/>
              </a:spcAft>
              <a:buClr>
                <a:schemeClr val="lt1"/>
              </a:buClr>
              <a:buSzPts val="800"/>
              <a:buFont typeface="Arial"/>
              <a:buNone/>
              <a:defRPr b="0" i="0" sz="800" u="none" cap="none" strike="noStrike">
                <a:solidFill>
                  <a:schemeClr val="lt1"/>
                </a:solidFill>
                <a:latin typeface="Open Sans"/>
                <a:ea typeface="Open Sans"/>
                <a:cs typeface="Open Sans"/>
                <a:sym typeface="Open Sans"/>
              </a:defRPr>
            </a:lvl1pPr>
            <a:lvl2pPr indent="-228600" lvl="1" marL="9144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Open Sans"/>
                <a:ea typeface="Open Sans"/>
                <a:cs typeface="Open Sans"/>
                <a:sym typeface="Open Sans"/>
              </a:defRPr>
            </a:lvl2pPr>
            <a:lvl3pPr indent="-228600" lvl="2" marL="13716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Open Sans"/>
                <a:ea typeface="Open Sans"/>
                <a:cs typeface="Open Sans"/>
                <a:sym typeface="Open Sans"/>
              </a:defRPr>
            </a:lvl3pPr>
            <a:lvl4pPr indent="-228600" lvl="3" marL="18288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Open Sans"/>
                <a:ea typeface="Open Sans"/>
                <a:cs typeface="Open Sans"/>
                <a:sym typeface="Open Sans"/>
              </a:defRPr>
            </a:lvl4pPr>
            <a:lvl5pPr indent="-228600" lvl="4" marL="22860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81" name="Google Shape;81;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82" name="Shape 82"/>
        <p:cNvGrpSpPr/>
        <p:nvPr/>
      </p:nvGrpSpPr>
      <p:grpSpPr>
        <a:xfrm>
          <a:off x="0" y="0"/>
          <a:ext cx="0" cy="0"/>
          <a:chOff x="0" y="0"/>
          <a:chExt cx="0" cy="0"/>
        </a:xfrm>
      </p:grpSpPr>
      <p:sp>
        <p:nvSpPr>
          <p:cNvPr id="83" name="Google Shape;83;p8"/>
          <p:cNvSpPr/>
          <p:nvPr>
            <p:ph idx="2" type="pic"/>
          </p:nvPr>
        </p:nvSpPr>
        <p:spPr>
          <a:xfrm>
            <a:off x="4030980" y="0"/>
            <a:ext cx="8161020" cy="6858000"/>
          </a:xfrm>
          <a:prstGeom prst="rect">
            <a:avLst/>
          </a:prstGeom>
          <a:solidFill>
            <a:srgbClr val="D1E3FE"/>
          </a:solidFill>
          <a:ln>
            <a:noFill/>
          </a:ln>
        </p:spPr>
      </p:sp>
      <p:sp>
        <p:nvSpPr>
          <p:cNvPr id="84" name="Google Shape;84;p8"/>
          <p:cNvSpPr/>
          <p:nvPr/>
        </p:nvSpPr>
        <p:spPr>
          <a:xfrm>
            <a:off x="1" y="-29112"/>
            <a:ext cx="4038599" cy="2201671"/>
          </a:xfrm>
          <a:prstGeom prst="rect">
            <a:avLst/>
          </a:prstGeom>
          <a:gradFill>
            <a:gsLst>
              <a:gs pos="0">
                <a:srgbClr val="021D33"/>
              </a:gs>
              <a:gs pos="36000">
                <a:srgbClr val="021D33"/>
              </a:gs>
              <a:gs pos="100000">
                <a:srgbClr val="065391"/>
              </a:gs>
            </a:gsLst>
            <a:lin ang="5400000" scaled="0"/>
          </a:gradFill>
          <a:ln>
            <a:noFill/>
          </a:ln>
        </p:spPr>
        <p:txBody>
          <a:bodyPr anchorCtr="0" anchor="ctr" bIns="45700" lIns="0" spcFirstLastPara="1" rIns="0"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85" name="Google Shape;85;p8"/>
          <p:cNvSpPr txBox="1"/>
          <p:nvPr/>
        </p:nvSpPr>
        <p:spPr>
          <a:xfrm>
            <a:off x="616415" y="6554770"/>
            <a:ext cx="2583986" cy="261610"/>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lang="en-US" sz="1100">
                <a:solidFill>
                  <a:srgbClr val="065391"/>
                </a:solidFill>
                <a:latin typeface="Open Sans ExtraBold"/>
                <a:ea typeface="Open Sans ExtraBold"/>
                <a:cs typeface="Open Sans ExtraBold"/>
                <a:sym typeface="Open Sans ExtraBold"/>
              </a:rPr>
              <a:t>NHHousing.org</a:t>
            </a:r>
            <a:endParaRPr/>
          </a:p>
        </p:txBody>
      </p:sp>
      <p:sp>
        <p:nvSpPr>
          <p:cNvPr id="86" name="Google Shape;86;p8"/>
          <p:cNvSpPr txBox="1"/>
          <p:nvPr>
            <p:ph idx="1" type="body"/>
          </p:nvPr>
        </p:nvSpPr>
        <p:spPr>
          <a:xfrm>
            <a:off x="609600" y="457200"/>
            <a:ext cx="3429000" cy="1394460"/>
          </a:xfrm>
          <a:prstGeom prst="rect">
            <a:avLst/>
          </a:prstGeom>
          <a:noFill/>
          <a:ln>
            <a:noFill/>
          </a:ln>
        </p:spPr>
        <p:txBody>
          <a:bodyPr anchorCtr="0" anchor="ctr" bIns="45700" lIns="0"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87" name="Google Shape;87;p8"/>
          <p:cNvSpPr txBox="1"/>
          <p:nvPr>
            <p:ph idx="3" type="body"/>
          </p:nvPr>
        </p:nvSpPr>
        <p:spPr>
          <a:xfrm>
            <a:off x="4038601" y="6575743"/>
            <a:ext cx="7543800" cy="274637"/>
          </a:xfrm>
          <a:prstGeom prst="rect">
            <a:avLst/>
          </a:prstGeom>
          <a:noFill/>
          <a:ln>
            <a:noFill/>
          </a:ln>
        </p:spPr>
        <p:txBody>
          <a:bodyPr anchorCtr="0" anchor="t" bIns="45700" lIns="91425" spcFirstLastPara="1" rIns="0" wrap="square" tIns="45700">
            <a:noAutofit/>
          </a:bodyPr>
          <a:lstStyle>
            <a:lvl1pPr indent="-228600" lvl="0" marL="457200" marR="0" rtl="0" algn="r">
              <a:lnSpc>
                <a:spcPct val="90000"/>
              </a:lnSpc>
              <a:spcBef>
                <a:spcPts val="1000"/>
              </a:spcBef>
              <a:spcAft>
                <a:spcPts val="0"/>
              </a:spcAft>
              <a:buClr>
                <a:schemeClr val="lt1"/>
              </a:buClr>
              <a:buSzPts val="1100"/>
              <a:buFont typeface="Arial"/>
              <a:buNone/>
              <a:defRPr b="0" i="0" sz="1100" u="none" cap="none" strike="noStrike">
                <a:solidFill>
                  <a:schemeClr val="lt1"/>
                </a:solidFill>
                <a:latin typeface="Open Sans ExtraBold"/>
                <a:ea typeface="Open Sans ExtraBold"/>
                <a:cs typeface="Open Sans ExtraBold"/>
                <a:sym typeface="Open Sans Extra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pic>
        <p:nvPicPr>
          <p:cNvPr descr="A picture containing drawing&#10;&#10;Description automatically generated" id="88" name="Google Shape;88;p8"/>
          <p:cNvPicPr preferRelativeResize="0"/>
          <p:nvPr/>
        </p:nvPicPr>
        <p:blipFill rotWithShape="1">
          <a:blip r:embed="rId2">
            <a:alphaModFix/>
          </a:blip>
          <a:srcRect b="0" l="0" r="0" t="0"/>
          <a:stretch/>
        </p:blipFill>
        <p:spPr>
          <a:xfrm>
            <a:off x="10439400" y="5913325"/>
            <a:ext cx="1168400" cy="586536"/>
          </a:xfrm>
          <a:prstGeom prst="rect">
            <a:avLst/>
          </a:prstGeom>
          <a:noFill/>
          <a:ln>
            <a:noFill/>
          </a:ln>
        </p:spPr>
      </p:pic>
      <p:grpSp>
        <p:nvGrpSpPr>
          <p:cNvPr id="89" name="Google Shape;89;p8"/>
          <p:cNvGrpSpPr/>
          <p:nvPr/>
        </p:nvGrpSpPr>
        <p:grpSpPr>
          <a:xfrm>
            <a:off x="627425" y="1873321"/>
            <a:ext cx="2706815" cy="45719"/>
            <a:chOff x="684346" y="4117592"/>
            <a:chExt cx="3331394" cy="103887"/>
          </a:xfrm>
        </p:grpSpPr>
        <p:sp>
          <p:nvSpPr>
            <p:cNvPr id="90" name="Google Shape;90;p8"/>
            <p:cNvSpPr/>
            <p:nvPr/>
          </p:nvSpPr>
          <p:spPr>
            <a:xfrm>
              <a:off x="684346" y="4117592"/>
              <a:ext cx="1665697" cy="103887"/>
            </a:xfrm>
            <a:prstGeom prst="rect">
              <a:avLst/>
            </a:prstGeom>
            <a:solidFill>
              <a:srgbClr val="9DC0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91" name="Google Shape;91;p8"/>
            <p:cNvSpPr/>
            <p:nvPr/>
          </p:nvSpPr>
          <p:spPr>
            <a:xfrm>
              <a:off x="2350043" y="4117592"/>
              <a:ext cx="1665697" cy="103887"/>
            </a:xfrm>
            <a:prstGeom prst="rect">
              <a:avLst/>
            </a:prstGeom>
            <a:solidFill>
              <a:srgbClr val="021D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grpSp>
      <p:sp>
        <p:nvSpPr>
          <p:cNvPr id="92" name="Google Shape;92;p8"/>
          <p:cNvSpPr txBox="1"/>
          <p:nvPr>
            <p:ph idx="4" type="body"/>
          </p:nvPr>
        </p:nvSpPr>
        <p:spPr>
          <a:xfrm>
            <a:off x="617220" y="2869340"/>
            <a:ext cx="4831080" cy="3687763"/>
          </a:xfrm>
          <a:prstGeom prst="rect">
            <a:avLst/>
          </a:prstGeom>
          <a:noFill/>
          <a:ln>
            <a:noFill/>
          </a:ln>
        </p:spPr>
        <p:txBody>
          <a:bodyPr anchorCtr="0" anchor="t" bIns="45700" lIns="0" spcFirstLastPara="1" rIns="91425" wrap="square" tIns="45700">
            <a:noAutofit/>
          </a:bodyPr>
          <a:lstStyle>
            <a:lvl1pPr indent="-381000" lvl="0" marL="457200" marR="0" rtl="0" algn="l">
              <a:lnSpc>
                <a:spcPct val="90000"/>
              </a:lnSpc>
              <a:spcBef>
                <a:spcPts val="1000"/>
              </a:spcBef>
              <a:spcAft>
                <a:spcPts val="0"/>
              </a:spcAft>
              <a:buClr>
                <a:srgbClr val="9DC02E"/>
              </a:buClr>
              <a:buSzPts val="2400"/>
              <a:buFont typeface="Arial"/>
              <a:buChar char="•"/>
              <a:defRPr b="0" i="0" sz="2400" u="none" cap="none" strike="noStrike">
                <a:solidFill>
                  <a:srgbClr val="3A3838"/>
                </a:solidFill>
                <a:latin typeface="Open Sans"/>
                <a:ea typeface="Open Sans"/>
                <a:cs typeface="Open Sans"/>
                <a:sym typeface="Open Sans"/>
              </a:defRPr>
            </a:lvl1pPr>
            <a:lvl2pPr indent="-317500" lvl="1" marL="914400" marR="0" rtl="0" algn="l">
              <a:lnSpc>
                <a:spcPct val="90000"/>
              </a:lnSpc>
              <a:spcBef>
                <a:spcPts val="500"/>
              </a:spcBef>
              <a:spcAft>
                <a:spcPts val="0"/>
              </a:spcAft>
              <a:buClr>
                <a:srgbClr val="9DC02E"/>
              </a:buClr>
              <a:buSzPts val="1400"/>
              <a:buFont typeface="Noto Sans Symbols"/>
              <a:buChar char="❑"/>
              <a:defRPr b="0" i="0" sz="2000" u="none" cap="none" strike="noStrike">
                <a:solidFill>
                  <a:srgbClr val="3A3838"/>
                </a:solidFill>
                <a:latin typeface="Open Sans"/>
                <a:ea typeface="Open Sans"/>
                <a:cs typeface="Open Sans"/>
                <a:sym typeface="Open Sans"/>
              </a:defRPr>
            </a:lvl2pPr>
            <a:lvl3pPr indent="-342900" lvl="2" marL="1371600" marR="0" rtl="0" algn="l">
              <a:lnSpc>
                <a:spcPct val="90000"/>
              </a:lnSpc>
              <a:spcBef>
                <a:spcPts val="500"/>
              </a:spcBef>
              <a:spcAft>
                <a:spcPts val="0"/>
              </a:spcAft>
              <a:buClr>
                <a:srgbClr val="9DC02E"/>
              </a:buClr>
              <a:buSzPts val="1800"/>
              <a:buFont typeface="Open Sans"/>
              <a:buChar char="−"/>
              <a:defRPr b="0" i="1" sz="1800" u="none" cap="none" strike="noStrike">
                <a:solidFill>
                  <a:srgbClr val="3A3838"/>
                </a:solidFill>
                <a:latin typeface="Open Sans"/>
                <a:ea typeface="Open Sans"/>
                <a:cs typeface="Open Sans"/>
                <a:sym typeface="Open Sans"/>
              </a:defRPr>
            </a:lvl3pPr>
            <a:lvl4pPr indent="-342900" lvl="3" marL="1828800" marR="0" rtl="0" algn="l">
              <a:lnSpc>
                <a:spcPct val="90000"/>
              </a:lnSpc>
              <a:spcBef>
                <a:spcPts val="500"/>
              </a:spcBef>
              <a:spcAft>
                <a:spcPts val="0"/>
              </a:spcAft>
              <a:buClr>
                <a:srgbClr val="9DC02E"/>
              </a:buClr>
              <a:buSzPts val="1800"/>
              <a:buFont typeface="Arial"/>
              <a:buChar char="•"/>
              <a:defRPr b="0" i="0" sz="1800" u="none" cap="none" strike="noStrike">
                <a:solidFill>
                  <a:srgbClr val="3A3838"/>
                </a:solidFill>
                <a:latin typeface="Open Sans"/>
                <a:ea typeface="Open Sans"/>
                <a:cs typeface="Open Sans"/>
                <a:sym typeface="Open Sans"/>
              </a:defRPr>
            </a:lvl4pPr>
            <a:lvl5pPr indent="-342900" lvl="4" marL="2286000" marR="0" rtl="0" algn="l">
              <a:lnSpc>
                <a:spcPct val="90000"/>
              </a:lnSpc>
              <a:spcBef>
                <a:spcPts val="500"/>
              </a:spcBef>
              <a:spcAft>
                <a:spcPts val="0"/>
              </a:spcAft>
              <a:buClr>
                <a:srgbClr val="9DC02E"/>
              </a:buClr>
              <a:buSzPts val="1800"/>
              <a:buFont typeface="Arial"/>
              <a:buChar char="•"/>
              <a:defRPr b="0" i="0" sz="1800" u="none" cap="none" strike="noStrike">
                <a:solidFill>
                  <a:srgbClr val="3A3838"/>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93" name="Google Shape;93;p8"/>
          <p:cNvSpPr txBox="1"/>
          <p:nvPr>
            <p:ph idx="5" type="body"/>
          </p:nvPr>
        </p:nvSpPr>
        <p:spPr>
          <a:xfrm>
            <a:off x="609600" y="2421665"/>
            <a:ext cx="4838700" cy="437515"/>
          </a:xfrm>
          <a:prstGeom prst="rect">
            <a:avLst/>
          </a:prstGeom>
          <a:noFill/>
          <a:ln>
            <a:noFill/>
          </a:ln>
        </p:spPr>
        <p:txBody>
          <a:bodyPr anchorCtr="0" anchor="t" bIns="45700" lIns="0" spcFirstLastPara="1" rIns="0" wrap="square" tIns="45700">
            <a:noAutofit/>
          </a:bodyPr>
          <a:lstStyle>
            <a:lvl1pPr indent="-228600" lvl="0" marL="457200" marR="0" rtl="0" algn="l">
              <a:lnSpc>
                <a:spcPct val="90000"/>
              </a:lnSpc>
              <a:spcBef>
                <a:spcPts val="1000"/>
              </a:spcBef>
              <a:spcAft>
                <a:spcPts val="0"/>
              </a:spcAft>
              <a:buClr>
                <a:srgbClr val="3A3838"/>
              </a:buClr>
              <a:buSzPts val="2400"/>
              <a:buFont typeface="Arial"/>
              <a:buNone/>
              <a:defRPr b="0" i="0" sz="2400" u="none" cap="none" strike="noStrike">
                <a:solidFill>
                  <a:srgbClr val="3A3838"/>
                </a:solidFill>
                <a:latin typeface="Open Sans SemiBold"/>
                <a:ea typeface="Open Sans SemiBold"/>
                <a:cs typeface="Open Sans SemiBold"/>
                <a:sym typeface="Open Sans Semi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94" name="Google Shape;9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8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bg>
      <p:bgPr>
        <a:solidFill>
          <a:schemeClr val="lt1"/>
        </a:solidFill>
      </p:bgPr>
    </p:bg>
    <p:spTree>
      <p:nvGrpSpPr>
        <p:cNvPr id="95" name="Shape 95"/>
        <p:cNvGrpSpPr/>
        <p:nvPr/>
      </p:nvGrpSpPr>
      <p:grpSpPr>
        <a:xfrm>
          <a:off x="0" y="0"/>
          <a:ext cx="0" cy="0"/>
          <a:chOff x="0" y="0"/>
          <a:chExt cx="0" cy="0"/>
        </a:xfrm>
      </p:grpSpPr>
      <p:sp>
        <p:nvSpPr>
          <p:cNvPr id="96" name="Google Shape;96;p9"/>
          <p:cNvSpPr/>
          <p:nvPr/>
        </p:nvSpPr>
        <p:spPr>
          <a:xfrm>
            <a:off x="0" y="0"/>
            <a:ext cx="4038599" cy="6858000"/>
          </a:xfrm>
          <a:prstGeom prst="rect">
            <a:avLst/>
          </a:prstGeom>
          <a:gradFill>
            <a:gsLst>
              <a:gs pos="0">
                <a:srgbClr val="021D33"/>
              </a:gs>
              <a:gs pos="36000">
                <a:srgbClr val="021D33"/>
              </a:gs>
              <a:gs pos="100000">
                <a:srgbClr val="06539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pic>
        <p:nvPicPr>
          <p:cNvPr id="97" name="Google Shape;97;p9"/>
          <p:cNvPicPr preferRelativeResize="0"/>
          <p:nvPr/>
        </p:nvPicPr>
        <p:blipFill rotWithShape="1">
          <a:blip r:embed="rId2">
            <a:alphaModFix/>
          </a:blip>
          <a:srcRect b="5250" l="89373" r="1201" t="40797"/>
          <a:stretch/>
        </p:blipFill>
        <p:spPr>
          <a:xfrm>
            <a:off x="17606" y="0"/>
            <a:ext cx="3738305" cy="3812032"/>
          </a:xfrm>
          <a:prstGeom prst="rect">
            <a:avLst/>
          </a:prstGeom>
          <a:noFill/>
          <a:ln>
            <a:noFill/>
          </a:ln>
        </p:spPr>
      </p:pic>
      <p:sp>
        <p:nvSpPr>
          <p:cNvPr id="98" name="Google Shape;9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99" name="Shape 99"/>
        <p:cNvGrpSpPr/>
        <p:nvPr/>
      </p:nvGrpSpPr>
      <p:grpSpPr>
        <a:xfrm>
          <a:off x="0" y="0"/>
          <a:ext cx="0" cy="0"/>
          <a:chOff x="0" y="0"/>
          <a:chExt cx="0" cy="0"/>
        </a:xfrm>
      </p:grpSpPr>
      <p:sp>
        <p:nvSpPr>
          <p:cNvPr id="100" name="Google Shape;100;p10"/>
          <p:cNvSpPr/>
          <p:nvPr/>
        </p:nvSpPr>
        <p:spPr>
          <a:xfrm>
            <a:off x="0" y="-18069"/>
            <a:ext cx="12192000" cy="6857999"/>
          </a:xfrm>
          <a:prstGeom prst="rect">
            <a:avLst/>
          </a:prstGeom>
          <a:gradFill>
            <a:gsLst>
              <a:gs pos="0">
                <a:srgbClr val="021D33">
                  <a:alpha val="97647"/>
                </a:srgbClr>
              </a:gs>
              <a:gs pos="36000">
                <a:srgbClr val="021D33">
                  <a:alpha val="97647"/>
                </a:srgbClr>
              </a:gs>
              <a:gs pos="100000">
                <a:srgbClr val="065391"/>
              </a:gs>
            </a:gsLst>
            <a:lin ang="5400000" scaled="0"/>
          </a:gradFill>
          <a:ln cap="flat" cmpd="sng" w="12700">
            <a:solidFill>
              <a:srgbClr val="7192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01" name="Google Shape;101;p10"/>
          <p:cNvSpPr/>
          <p:nvPr/>
        </p:nvSpPr>
        <p:spPr>
          <a:xfrm>
            <a:off x="11849099" y="3429000"/>
            <a:ext cx="342900" cy="3429000"/>
          </a:xfrm>
          <a:prstGeom prst="rect">
            <a:avLst/>
          </a:prstGeom>
          <a:solidFill>
            <a:srgbClr val="9DC0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02" name="Google Shape;102;p10"/>
          <p:cNvSpPr/>
          <p:nvPr/>
        </p:nvSpPr>
        <p:spPr>
          <a:xfrm>
            <a:off x="11849100" y="0"/>
            <a:ext cx="342900" cy="3429000"/>
          </a:xfrm>
          <a:prstGeom prst="rect">
            <a:avLst/>
          </a:prstGeom>
          <a:solidFill>
            <a:srgbClr val="021D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pic>
        <p:nvPicPr>
          <p:cNvPr descr="A picture containing drawing&#10;&#10;Description automatically generated" id="103" name="Google Shape;103;p10"/>
          <p:cNvPicPr preferRelativeResize="0"/>
          <p:nvPr/>
        </p:nvPicPr>
        <p:blipFill rotWithShape="1">
          <a:blip r:embed="rId2">
            <a:alphaModFix/>
          </a:blip>
          <a:srcRect b="0" l="0" r="0" t="0"/>
          <a:stretch/>
        </p:blipFill>
        <p:spPr>
          <a:xfrm>
            <a:off x="4607591" y="1182996"/>
            <a:ext cx="2474123" cy="1242010"/>
          </a:xfrm>
          <a:prstGeom prst="rect">
            <a:avLst/>
          </a:prstGeom>
          <a:noFill/>
          <a:ln>
            <a:noFill/>
          </a:ln>
        </p:spPr>
      </p:pic>
      <p:pic>
        <p:nvPicPr>
          <p:cNvPr id="104" name="Google Shape;104;p10"/>
          <p:cNvPicPr preferRelativeResize="0"/>
          <p:nvPr/>
        </p:nvPicPr>
        <p:blipFill rotWithShape="1">
          <a:blip r:embed="rId3">
            <a:alphaModFix amt="35000"/>
          </a:blip>
          <a:srcRect b="0" l="0" r="0" t="0"/>
          <a:stretch/>
        </p:blipFill>
        <p:spPr>
          <a:xfrm>
            <a:off x="4088122" y="5399262"/>
            <a:ext cx="3531878" cy="629851"/>
          </a:xfrm>
          <a:prstGeom prst="rect">
            <a:avLst/>
          </a:prstGeom>
          <a:noFill/>
          <a:ln>
            <a:noFill/>
          </a:ln>
        </p:spPr>
      </p:pic>
      <p:sp>
        <p:nvSpPr>
          <p:cNvPr id="105" name="Google Shape;105;p10"/>
          <p:cNvSpPr txBox="1"/>
          <p:nvPr>
            <p:ph idx="1" type="body"/>
          </p:nvPr>
        </p:nvSpPr>
        <p:spPr>
          <a:xfrm>
            <a:off x="4137660" y="6157595"/>
            <a:ext cx="1455420" cy="243205"/>
          </a:xfrm>
          <a:prstGeom prst="rect">
            <a:avLst/>
          </a:prstGeom>
          <a:noFill/>
          <a:ln>
            <a:noFill/>
          </a:ln>
        </p:spPr>
        <p:txBody>
          <a:bodyPr anchorCtr="0" anchor="t" bIns="45700" lIns="0"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06" name="Google Shape;106;p10"/>
          <p:cNvSpPr txBox="1"/>
          <p:nvPr>
            <p:ph idx="2" type="body"/>
          </p:nvPr>
        </p:nvSpPr>
        <p:spPr>
          <a:xfrm>
            <a:off x="6156959" y="6157595"/>
            <a:ext cx="2203269" cy="243205"/>
          </a:xfrm>
          <a:prstGeom prst="rect">
            <a:avLst/>
          </a:prstGeom>
          <a:noFill/>
          <a:ln>
            <a:noFill/>
          </a:ln>
        </p:spPr>
        <p:txBody>
          <a:bodyPr anchorCtr="0" anchor="t" bIns="45700" lIns="0" spcFirstLastPara="1" rIns="0" wrap="square" tIns="45700">
            <a:noAutofit/>
          </a:bodyPr>
          <a:lstStyle>
            <a:lvl1pPr indent="-228600" lvl="0" marL="457200" marR="0" rtl="0" algn="r">
              <a:lnSpc>
                <a:spcPct val="90000"/>
              </a:lnSpc>
              <a:spcBef>
                <a:spcPts val="1000"/>
              </a:spcBef>
              <a:spcAft>
                <a:spcPts val="0"/>
              </a:spcAft>
              <a:buClr>
                <a:schemeClr val="lt1"/>
              </a:buClr>
              <a:buSzPts val="1800"/>
              <a:buFont typeface="Arial"/>
              <a:buNone/>
              <a:defRPr b="0" i="0" sz="1800" u="none" cap="none" strike="noStrike">
                <a:solidFill>
                  <a:schemeClr val="l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07" name="Google Shape;107;p10"/>
          <p:cNvSpPr txBox="1"/>
          <p:nvPr>
            <p:ph idx="3" type="body"/>
          </p:nvPr>
        </p:nvSpPr>
        <p:spPr>
          <a:xfrm>
            <a:off x="609600" y="2812415"/>
            <a:ext cx="10972800" cy="2011045"/>
          </a:xfrm>
          <a:prstGeom prst="rect">
            <a:avLst/>
          </a:prstGeom>
          <a:noFill/>
          <a:ln>
            <a:noFill/>
          </a:ln>
        </p:spPr>
        <p:txBody>
          <a:bodyPr anchorCtr="0" anchor="t" bIns="45700" lIns="0" spcFirstLastPara="1" rIns="91425" wrap="square" tIns="45700">
            <a:noAutofit/>
          </a:bodyPr>
          <a:lstStyle>
            <a:lvl1pPr indent="-228600" lvl="0" marL="457200" marR="0" rtl="0" algn="ctr">
              <a:lnSpc>
                <a:spcPct val="90000"/>
              </a:lnSpc>
              <a:spcBef>
                <a:spcPts val="1000"/>
              </a:spcBef>
              <a:spcAft>
                <a:spcPts val="0"/>
              </a:spcAft>
              <a:buClr>
                <a:schemeClr val="lt1"/>
              </a:buClr>
              <a:buSzPts val="4400"/>
              <a:buFont typeface="Arial"/>
              <a:buNone/>
              <a:defRPr b="0" i="0" sz="4400" u="none" cap="none" strike="noStrike">
                <a:solidFill>
                  <a:schemeClr val="l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08" name="Google Shape;10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3.xml"/><Relationship Id="rId12" Type="http://schemas.openxmlformats.org/officeDocument/2006/relationships/slideLayout" Target="../slideLayouts/slideLayout3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Open Sans"/>
                <a:ea typeface="Open Sans"/>
                <a:cs typeface="Open Sans"/>
                <a:sym typeface="Open Sans"/>
              </a:defRPr>
            </a:lvl1pPr>
            <a:lvl2pPr indent="0" lvl="1" marL="0" marR="0" rtl="0" algn="r">
              <a:spcBef>
                <a:spcPts val="0"/>
              </a:spcBef>
              <a:buNone/>
              <a:defRPr b="0" i="0" sz="1200" u="none" cap="none" strike="noStrike">
                <a:solidFill>
                  <a:srgbClr val="888888"/>
                </a:solidFill>
                <a:latin typeface="Open Sans"/>
                <a:ea typeface="Open Sans"/>
                <a:cs typeface="Open Sans"/>
                <a:sym typeface="Open Sans"/>
              </a:defRPr>
            </a:lvl2pPr>
            <a:lvl3pPr indent="0" lvl="2" marL="0" marR="0" rtl="0" algn="r">
              <a:spcBef>
                <a:spcPts val="0"/>
              </a:spcBef>
              <a:buNone/>
              <a:defRPr b="0" i="0" sz="1200" u="none" cap="none" strike="noStrike">
                <a:solidFill>
                  <a:srgbClr val="888888"/>
                </a:solidFill>
                <a:latin typeface="Open Sans"/>
                <a:ea typeface="Open Sans"/>
                <a:cs typeface="Open Sans"/>
                <a:sym typeface="Open Sans"/>
              </a:defRPr>
            </a:lvl3pPr>
            <a:lvl4pPr indent="0" lvl="3" marL="0" marR="0" rtl="0" algn="r">
              <a:spcBef>
                <a:spcPts val="0"/>
              </a:spcBef>
              <a:buNone/>
              <a:defRPr b="0" i="0" sz="1200" u="none" cap="none" strike="noStrike">
                <a:solidFill>
                  <a:srgbClr val="888888"/>
                </a:solidFill>
                <a:latin typeface="Open Sans"/>
                <a:ea typeface="Open Sans"/>
                <a:cs typeface="Open Sans"/>
                <a:sym typeface="Open Sans"/>
              </a:defRPr>
            </a:lvl4pPr>
            <a:lvl5pPr indent="0" lvl="4" marL="0" marR="0" rtl="0" algn="r">
              <a:spcBef>
                <a:spcPts val="0"/>
              </a:spcBef>
              <a:buNone/>
              <a:defRPr b="0" i="0" sz="1200" u="none" cap="none" strike="noStrike">
                <a:solidFill>
                  <a:srgbClr val="888888"/>
                </a:solidFill>
                <a:latin typeface="Open Sans"/>
                <a:ea typeface="Open Sans"/>
                <a:cs typeface="Open Sans"/>
                <a:sym typeface="Open Sans"/>
              </a:defRPr>
            </a:lvl5pPr>
            <a:lvl6pPr indent="0" lvl="5" marL="0" marR="0" rtl="0" algn="r">
              <a:spcBef>
                <a:spcPts val="0"/>
              </a:spcBef>
              <a:buNone/>
              <a:defRPr b="0" i="0" sz="1200" u="none" cap="none" strike="noStrike">
                <a:solidFill>
                  <a:srgbClr val="888888"/>
                </a:solidFill>
                <a:latin typeface="Open Sans"/>
                <a:ea typeface="Open Sans"/>
                <a:cs typeface="Open Sans"/>
                <a:sym typeface="Open Sans"/>
              </a:defRPr>
            </a:lvl6pPr>
            <a:lvl7pPr indent="0" lvl="6" marL="0" marR="0" rtl="0" algn="r">
              <a:spcBef>
                <a:spcPts val="0"/>
              </a:spcBef>
              <a:buNone/>
              <a:defRPr b="0" i="0" sz="1200" u="none" cap="none" strike="noStrike">
                <a:solidFill>
                  <a:srgbClr val="888888"/>
                </a:solidFill>
                <a:latin typeface="Open Sans"/>
                <a:ea typeface="Open Sans"/>
                <a:cs typeface="Open Sans"/>
                <a:sym typeface="Open Sans"/>
              </a:defRPr>
            </a:lvl7pPr>
            <a:lvl8pPr indent="0" lvl="7" marL="0" marR="0" rtl="0" algn="r">
              <a:spcBef>
                <a:spcPts val="0"/>
              </a:spcBef>
              <a:buNone/>
              <a:defRPr b="0" i="0" sz="1200" u="none" cap="none" strike="noStrike">
                <a:solidFill>
                  <a:srgbClr val="888888"/>
                </a:solidFill>
                <a:latin typeface="Open Sans"/>
                <a:ea typeface="Open Sans"/>
                <a:cs typeface="Open Sans"/>
                <a:sym typeface="Open Sans"/>
              </a:defRPr>
            </a:lvl8pPr>
            <a:lvl9pPr indent="0" lvl="8" marL="0" marR="0" rtl="0" algn="r">
              <a:spcBef>
                <a:spcPts val="0"/>
              </a:spcBef>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
          <p15:clr>
            <a:srgbClr val="F26B43"/>
          </p15:clr>
        </p15:guide>
        <p15:guide id="2" pos="5160">
          <p15:clr>
            <a:srgbClr val="F26B43"/>
          </p15:clr>
        </p15:guide>
        <p15:guide id="3" orient="horz" pos="288">
          <p15:clr>
            <a:srgbClr val="F26B43"/>
          </p15:clr>
        </p15:guide>
        <p15:guide id="4" orient="horz" pos="4032">
          <p15:clr>
            <a:srgbClr val="F26B43"/>
          </p15:clr>
        </p15:guide>
        <p15:guide id="5" pos="7296">
          <p15:clr>
            <a:srgbClr val="F26B43"/>
          </p15:clr>
        </p15:guide>
        <p15:guide id="6" pos="254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42" name="Shape 242"/>
        <p:cNvGrpSpPr/>
        <p:nvPr/>
      </p:nvGrpSpPr>
      <p:grpSpPr>
        <a:xfrm>
          <a:off x="0" y="0"/>
          <a:ext cx="0" cy="0"/>
          <a:chOff x="0" y="0"/>
          <a:chExt cx="0" cy="0"/>
        </a:xfrm>
      </p:grpSpPr>
      <p:sp>
        <p:nvSpPr>
          <p:cNvPr id="243" name="Google Shape;243;p23"/>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244" name="Google Shape;244;p23"/>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245" name="Google Shape;245;p23"/>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xml"/><Relationship Id="rId3" Type="http://schemas.openxmlformats.org/officeDocument/2006/relationships/image" Target="../media/image1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18.jpg"/><Relationship Id="rId4" Type="http://schemas.openxmlformats.org/officeDocument/2006/relationships/image" Target="../media/image30.jpg"/><Relationship Id="rId5" Type="http://schemas.openxmlformats.org/officeDocument/2006/relationships/image" Target="../media/image3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18.jpg"/><Relationship Id="rId4" Type="http://schemas.openxmlformats.org/officeDocument/2006/relationships/image" Target="../media/image31.jpg"/><Relationship Id="rId5"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image" Target="../media/image18.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 Id="rId3" Type="http://schemas.openxmlformats.org/officeDocument/2006/relationships/image" Target="../media/image18.jp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 Id="rId3" Type="http://schemas.openxmlformats.org/officeDocument/2006/relationships/image" Target="../media/image18.jp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18.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18.jpg"/><Relationship Id="rId4" Type="http://schemas.openxmlformats.org/officeDocument/2006/relationships/image" Target="../media/image16.png"/><Relationship Id="rId5" Type="http://schemas.openxmlformats.org/officeDocument/2006/relationships/image" Target="../media/image9.png"/><Relationship Id="rId6" Type="http://schemas.openxmlformats.org/officeDocument/2006/relationships/image" Target="../media/image17.png"/><Relationship Id="rId7" Type="http://schemas.openxmlformats.org/officeDocument/2006/relationships/image" Target="../media/image10.png"/><Relationship Id="rId8"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18.jp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18.jpg"/><Relationship Id="rId4" Type="http://schemas.openxmlformats.org/officeDocument/2006/relationships/hyperlink" Target="https://www.gencourt.state.nh.us/rsa/html/I/9-B/9-B-mrg.htm" TargetMode="External"/><Relationship Id="rId5"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18.jp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18.jpg"/><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18.jpg"/><Relationship Id="rId4" Type="http://schemas.openxmlformats.org/officeDocument/2006/relationships/image" Target="../media/image29.jpg"/><Relationship Id="rId5"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6"/>
          <p:cNvSpPr txBox="1"/>
          <p:nvPr>
            <p:ph idx="1" type="subTitle"/>
          </p:nvPr>
        </p:nvSpPr>
        <p:spPr>
          <a:xfrm>
            <a:off x="609600" y="6058850"/>
            <a:ext cx="11360700" cy="1056900"/>
          </a:xfrm>
          <a:prstGeom prst="rect">
            <a:avLst/>
          </a:prstGeom>
          <a:noFill/>
          <a:ln>
            <a:noFill/>
          </a:ln>
        </p:spPr>
        <p:txBody>
          <a:bodyPr anchorCtr="0" anchor="t" bIns="121900" lIns="121900" spcFirstLastPara="1" rIns="121900" wrap="square" tIns="121900">
            <a:noAutofit/>
          </a:bodyPr>
          <a:lstStyle/>
          <a:p>
            <a:pPr indent="0" lvl="0" marL="0" rtl="0" algn="ctr">
              <a:lnSpc>
                <a:spcPct val="90000"/>
              </a:lnSpc>
              <a:spcBef>
                <a:spcPts val="0"/>
              </a:spcBef>
              <a:spcAft>
                <a:spcPts val="0"/>
              </a:spcAft>
              <a:buSzPts val="1400"/>
              <a:buNone/>
            </a:pPr>
            <a:r>
              <a:rPr i="1" lang="en-US" sz="1700">
                <a:solidFill>
                  <a:srgbClr val="02424C"/>
                </a:solidFill>
              </a:rPr>
              <a:t>Durham Housing Task Force</a:t>
            </a:r>
            <a:endParaRPr i="1" sz="1700">
              <a:solidFill>
                <a:srgbClr val="02424C"/>
              </a:solidFill>
            </a:endParaRPr>
          </a:p>
          <a:p>
            <a:pPr indent="0" lvl="0" marL="0" rtl="0" algn="ctr">
              <a:lnSpc>
                <a:spcPct val="90000"/>
              </a:lnSpc>
              <a:spcBef>
                <a:spcPts val="0"/>
              </a:spcBef>
              <a:spcAft>
                <a:spcPts val="0"/>
              </a:spcAft>
              <a:buSzPts val="1400"/>
              <a:buNone/>
            </a:pPr>
            <a:r>
              <a:rPr i="1" lang="en-US" sz="1700">
                <a:solidFill>
                  <a:srgbClr val="02424C"/>
                </a:solidFill>
              </a:rPr>
              <a:t>October 2023</a:t>
            </a:r>
            <a:endParaRPr i="1" sz="1700">
              <a:solidFill>
                <a:srgbClr val="02424C"/>
              </a:solidFill>
            </a:endParaRPr>
          </a:p>
        </p:txBody>
      </p:sp>
      <p:sp>
        <p:nvSpPr>
          <p:cNvPr id="298" name="Google Shape;298;p36"/>
          <p:cNvSpPr txBox="1"/>
          <p:nvPr>
            <p:ph type="ctrTitle"/>
          </p:nvPr>
        </p:nvSpPr>
        <p:spPr>
          <a:xfrm>
            <a:off x="1023600" y="1983392"/>
            <a:ext cx="10144800" cy="1645200"/>
          </a:xfrm>
          <a:prstGeom prst="rect">
            <a:avLst/>
          </a:prstGeom>
          <a:noFill/>
          <a:ln>
            <a:noFill/>
          </a:ln>
        </p:spPr>
        <p:txBody>
          <a:bodyPr anchorCtr="0" anchor="b" bIns="121900" lIns="121900" spcFirstLastPara="1" rIns="121900" wrap="square" tIns="121900">
            <a:normAutofit/>
          </a:bodyPr>
          <a:lstStyle/>
          <a:p>
            <a:pPr indent="0" lvl="0" marL="0" rtl="0" algn="ctr">
              <a:lnSpc>
                <a:spcPct val="100000"/>
              </a:lnSpc>
              <a:spcBef>
                <a:spcPts val="0"/>
              </a:spcBef>
              <a:spcAft>
                <a:spcPts val="0"/>
              </a:spcAft>
              <a:buSzPts val="6900"/>
              <a:buNone/>
            </a:pPr>
            <a:r>
              <a:rPr lang="en-US" sz="5900">
                <a:solidFill>
                  <a:srgbClr val="02424C"/>
                </a:solidFill>
                <a:latin typeface="Open Sans Medium"/>
                <a:ea typeface="Open Sans Medium"/>
                <a:cs typeface="Open Sans Medium"/>
                <a:sym typeface="Open Sans Medium"/>
              </a:rPr>
              <a:t>Housing and Smart Growth</a:t>
            </a:r>
            <a:endParaRPr sz="5900">
              <a:solidFill>
                <a:srgbClr val="02424C"/>
              </a:solidFill>
              <a:latin typeface="Open Sans Medium"/>
              <a:ea typeface="Open Sans Medium"/>
              <a:cs typeface="Open Sans Medium"/>
              <a:sym typeface="Open Sans Medium"/>
            </a:endParaRPr>
          </a:p>
        </p:txBody>
      </p:sp>
      <p:sp>
        <p:nvSpPr>
          <p:cNvPr id="299" name="Google Shape;299;p36"/>
          <p:cNvSpPr txBox="1"/>
          <p:nvPr>
            <p:ph idx="1" type="subTitle"/>
          </p:nvPr>
        </p:nvSpPr>
        <p:spPr>
          <a:xfrm>
            <a:off x="415650" y="4022442"/>
            <a:ext cx="11360700" cy="10569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SzPts val="1400"/>
              <a:buNone/>
            </a:pPr>
            <a:r>
              <a:rPr lang="en-US" sz="3500">
                <a:solidFill>
                  <a:srgbClr val="02424C"/>
                </a:solidFill>
                <a:latin typeface="Open Sans"/>
                <a:ea typeface="Open Sans"/>
                <a:cs typeface="Open Sans"/>
                <a:sym typeface="Open Sans"/>
              </a:rPr>
              <a:t>Nick Taylor</a:t>
            </a:r>
            <a:endParaRPr sz="3500">
              <a:solidFill>
                <a:srgbClr val="02424C"/>
              </a:solidFill>
              <a:latin typeface="Open Sans"/>
              <a:ea typeface="Open Sans"/>
              <a:cs typeface="Open Sans"/>
              <a:sym typeface="Open Sans"/>
            </a:endParaRPr>
          </a:p>
          <a:p>
            <a:pPr indent="0" lvl="0" marL="0" rtl="0" algn="ctr">
              <a:lnSpc>
                <a:spcPct val="115000"/>
              </a:lnSpc>
              <a:spcBef>
                <a:spcPts val="0"/>
              </a:spcBef>
              <a:spcAft>
                <a:spcPts val="0"/>
              </a:spcAft>
              <a:buSzPts val="1400"/>
              <a:buNone/>
            </a:pPr>
            <a:r>
              <a:rPr i="1" lang="en-US" sz="2500">
                <a:solidFill>
                  <a:srgbClr val="02424C"/>
                </a:solidFill>
                <a:latin typeface="Open Sans"/>
                <a:ea typeface="Open Sans"/>
                <a:cs typeface="Open Sans"/>
                <a:sym typeface="Open Sans"/>
              </a:rPr>
              <a:t>Executive Director</a:t>
            </a:r>
            <a:endParaRPr i="1" sz="2500">
              <a:solidFill>
                <a:srgbClr val="02424C"/>
              </a:solidFill>
              <a:latin typeface="Open Sans"/>
              <a:ea typeface="Open Sans"/>
              <a:cs typeface="Open Sans"/>
              <a:sym typeface="Open Sans"/>
            </a:endParaRPr>
          </a:p>
          <a:p>
            <a:pPr indent="0" lvl="0" marL="0" rtl="0" algn="ctr">
              <a:lnSpc>
                <a:spcPct val="90000"/>
              </a:lnSpc>
              <a:spcBef>
                <a:spcPts val="0"/>
              </a:spcBef>
              <a:spcAft>
                <a:spcPts val="0"/>
              </a:spcAft>
              <a:buSzPts val="1400"/>
              <a:buNone/>
            </a:pPr>
            <a:r>
              <a:rPr i="1" lang="en-US" sz="2500">
                <a:solidFill>
                  <a:srgbClr val="02424C"/>
                </a:solidFill>
                <a:latin typeface="Open Sans"/>
                <a:ea typeface="Open Sans"/>
                <a:cs typeface="Open Sans"/>
                <a:sym typeface="Open Sans"/>
              </a:rPr>
              <a:t>Workforce Housing Coalition of the Greater Seacoast</a:t>
            </a:r>
            <a:endParaRPr i="1" sz="2500">
              <a:solidFill>
                <a:srgbClr val="02424C"/>
              </a:solidFill>
              <a:latin typeface="Open Sans"/>
              <a:ea typeface="Open Sans"/>
              <a:cs typeface="Open Sans"/>
              <a:sym typeface="Open Sans"/>
            </a:endParaRPr>
          </a:p>
        </p:txBody>
      </p:sp>
      <p:sp>
        <p:nvSpPr>
          <p:cNvPr id="300" name="Google Shape;300;p36"/>
          <p:cNvSpPr/>
          <p:nvPr/>
        </p:nvSpPr>
        <p:spPr>
          <a:xfrm rot="5400000">
            <a:off x="663517" y="-663450"/>
            <a:ext cx="3227100" cy="4554000"/>
          </a:xfrm>
          <a:prstGeom prst="rtTriangle">
            <a:avLst/>
          </a:prstGeom>
          <a:solidFill>
            <a:srgbClr val="02424C"/>
          </a:solidFill>
          <a:ln cap="flat" cmpd="sng" w="9525">
            <a:solidFill>
              <a:srgbClr val="02424C"/>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01" name="Google Shape;301;p36"/>
          <p:cNvSpPr/>
          <p:nvPr/>
        </p:nvSpPr>
        <p:spPr>
          <a:xfrm>
            <a:off x="0" y="0"/>
            <a:ext cx="2033100" cy="6858000"/>
          </a:xfrm>
          <a:prstGeom prst="rtTriangle">
            <a:avLst/>
          </a:prstGeom>
          <a:solidFill>
            <a:srgbClr val="009BA6"/>
          </a:solidFill>
          <a:ln cap="flat" cmpd="sng" w="9525">
            <a:solidFill>
              <a:srgbClr val="009BA6"/>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302" name="Google Shape;302;p36"/>
          <p:cNvPicPr preferRelativeResize="0"/>
          <p:nvPr/>
        </p:nvPicPr>
        <p:blipFill rotWithShape="1">
          <a:blip r:embed="rId3">
            <a:alphaModFix/>
          </a:blip>
          <a:srcRect b="0" l="0" r="0" t="0"/>
          <a:stretch/>
        </p:blipFill>
        <p:spPr>
          <a:xfrm>
            <a:off x="8449563" y="340635"/>
            <a:ext cx="3326833" cy="9502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5"/>
          <p:cNvSpPr/>
          <p:nvPr/>
        </p:nvSpPr>
        <p:spPr>
          <a:xfrm>
            <a:off x="0" y="6528450"/>
            <a:ext cx="9557100" cy="329700"/>
          </a:xfrm>
          <a:prstGeom prst="rect">
            <a:avLst/>
          </a:prstGeom>
          <a:solidFill>
            <a:srgbClr val="009BA6"/>
          </a:solidFill>
          <a:ln cap="flat" cmpd="sng" w="9525">
            <a:solidFill>
              <a:srgbClr val="009BA6"/>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402" name="Google Shape;402;p45"/>
          <p:cNvPicPr preferRelativeResize="0"/>
          <p:nvPr/>
        </p:nvPicPr>
        <p:blipFill rotWithShape="1">
          <a:blip r:embed="rId3">
            <a:alphaModFix/>
          </a:blip>
          <a:srcRect b="0" l="0" r="0" t="0"/>
          <a:stretch/>
        </p:blipFill>
        <p:spPr>
          <a:xfrm>
            <a:off x="10057899" y="6248392"/>
            <a:ext cx="2134098" cy="609599"/>
          </a:xfrm>
          <a:prstGeom prst="rect">
            <a:avLst/>
          </a:prstGeom>
          <a:noFill/>
          <a:ln>
            <a:noFill/>
          </a:ln>
        </p:spPr>
      </p:pic>
      <p:sp>
        <p:nvSpPr>
          <p:cNvPr id="403" name="Google Shape;403;p45"/>
          <p:cNvSpPr txBox="1"/>
          <p:nvPr>
            <p:ph idx="4294967295" type="body"/>
          </p:nvPr>
        </p:nvSpPr>
        <p:spPr>
          <a:xfrm>
            <a:off x="352200" y="363025"/>
            <a:ext cx="11487600" cy="1033800"/>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065391"/>
              </a:buClr>
              <a:buSzPts val="3200"/>
              <a:buFont typeface="Open Sans"/>
              <a:buNone/>
            </a:pPr>
            <a:r>
              <a:rPr b="1" lang="en-US" sz="3200">
                <a:solidFill>
                  <a:srgbClr val="02424C"/>
                </a:solidFill>
                <a:latin typeface="Open Sans"/>
                <a:ea typeface="Open Sans"/>
                <a:cs typeface="Open Sans"/>
                <a:sym typeface="Open Sans"/>
              </a:rPr>
              <a:t>New Hampshire Housing Toolbox: Sustainable Housing</a:t>
            </a:r>
            <a:endParaRPr b="1" sz="3200">
              <a:solidFill>
                <a:srgbClr val="02424C"/>
              </a:solidFill>
              <a:latin typeface="Open Sans"/>
              <a:ea typeface="Open Sans"/>
              <a:cs typeface="Open Sans"/>
              <a:sym typeface="Open Sans"/>
            </a:endParaRPr>
          </a:p>
        </p:txBody>
      </p:sp>
      <p:sp>
        <p:nvSpPr>
          <p:cNvPr id="404" name="Google Shape;404;p45"/>
          <p:cNvSpPr txBox="1"/>
          <p:nvPr>
            <p:ph idx="1" type="body"/>
          </p:nvPr>
        </p:nvSpPr>
        <p:spPr>
          <a:xfrm>
            <a:off x="823650" y="5453317"/>
            <a:ext cx="4676100" cy="911100"/>
          </a:xfrm>
          <a:prstGeom prst="rect">
            <a:avLst/>
          </a:prstGeom>
          <a:noFill/>
          <a:ln>
            <a:noFill/>
          </a:ln>
        </p:spPr>
        <p:txBody>
          <a:bodyPr anchorCtr="0" anchor="t" bIns="121900" lIns="121900" spcFirstLastPara="1" rIns="121900" wrap="square" tIns="121900">
            <a:normAutofit/>
          </a:bodyPr>
          <a:lstStyle/>
          <a:p>
            <a:pPr indent="0" lvl="0" marL="0" rtl="0" algn="ctr">
              <a:lnSpc>
                <a:spcPct val="115000"/>
              </a:lnSpc>
              <a:spcBef>
                <a:spcPts val="0"/>
              </a:spcBef>
              <a:spcAft>
                <a:spcPts val="0"/>
              </a:spcAft>
              <a:buNone/>
            </a:pPr>
            <a:r>
              <a:rPr lang="en-US" sz="2000">
                <a:solidFill>
                  <a:srgbClr val="02424C"/>
                </a:solidFill>
                <a:latin typeface="Open Sans"/>
                <a:ea typeface="Open Sans"/>
                <a:cs typeface="Open Sans"/>
                <a:sym typeface="Open Sans"/>
              </a:rPr>
              <a:t>Mixed Use Development</a:t>
            </a:r>
            <a:endParaRPr sz="2000">
              <a:solidFill>
                <a:srgbClr val="02424C"/>
              </a:solidFill>
              <a:latin typeface="Open Sans"/>
              <a:ea typeface="Open Sans"/>
              <a:cs typeface="Open Sans"/>
              <a:sym typeface="Open Sans"/>
            </a:endParaRPr>
          </a:p>
        </p:txBody>
      </p:sp>
      <p:pic>
        <p:nvPicPr>
          <p:cNvPr id="405" name="Google Shape;405;p45"/>
          <p:cNvPicPr preferRelativeResize="0"/>
          <p:nvPr/>
        </p:nvPicPr>
        <p:blipFill rotWithShape="1">
          <a:blip r:embed="rId4">
            <a:alphaModFix/>
          </a:blip>
          <a:srcRect b="0" l="0" r="0" t="0"/>
          <a:stretch/>
        </p:blipFill>
        <p:spPr>
          <a:xfrm>
            <a:off x="1043858" y="1042650"/>
            <a:ext cx="4392566" cy="4392566"/>
          </a:xfrm>
          <a:prstGeom prst="rect">
            <a:avLst/>
          </a:prstGeom>
          <a:noFill/>
          <a:ln>
            <a:noFill/>
          </a:ln>
        </p:spPr>
      </p:pic>
      <p:sp>
        <p:nvSpPr>
          <p:cNvPr id="406" name="Google Shape;406;p45"/>
          <p:cNvSpPr txBox="1"/>
          <p:nvPr>
            <p:ph idx="1" type="body"/>
          </p:nvPr>
        </p:nvSpPr>
        <p:spPr>
          <a:xfrm>
            <a:off x="6660375" y="5453317"/>
            <a:ext cx="4676100" cy="911100"/>
          </a:xfrm>
          <a:prstGeom prst="rect">
            <a:avLst/>
          </a:prstGeom>
          <a:noFill/>
          <a:ln>
            <a:noFill/>
          </a:ln>
        </p:spPr>
        <p:txBody>
          <a:bodyPr anchorCtr="0" anchor="t" bIns="121900" lIns="121900" spcFirstLastPara="1" rIns="121900" wrap="square" tIns="121900">
            <a:normAutofit/>
          </a:bodyPr>
          <a:lstStyle/>
          <a:p>
            <a:pPr indent="0" lvl="0" marL="0" rtl="0" algn="ctr">
              <a:lnSpc>
                <a:spcPct val="115000"/>
              </a:lnSpc>
              <a:spcBef>
                <a:spcPts val="0"/>
              </a:spcBef>
              <a:spcAft>
                <a:spcPts val="0"/>
              </a:spcAft>
              <a:buNone/>
            </a:pPr>
            <a:r>
              <a:rPr lang="en-US" sz="2000">
                <a:solidFill>
                  <a:srgbClr val="02424C"/>
                </a:solidFill>
                <a:latin typeface="Open Sans"/>
                <a:ea typeface="Open Sans"/>
                <a:cs typeface="Open Sans"/>
                <a:sym typeface="Open Sans"/>
              </a:rPr>
              <a:t>Infill Development</a:t>
            </a:r>
            <a:endParaRPr sz="2000">
              <a:solidFill>
                <a:srgbClr val="02424C"/>
              </a:solidFill>
              <a:latin typeface="Open Sans"/>
              <a:ea typeface="Open Sans"/>
              <a:cs typeface="Open Sans"/>
              <a:sym typeface="Open Sans"/>
            </a:endParaRPr>
          </a:p>
        </p:txBody>
      </p:sp>
      <p:pic>
        <p:nvPicPr>
          <p:cNvPr id="407" name="Google Shape;407;p45"/>
          <p:cNvPicPr preferRelativeResize="0"/>
          <p:nvPr/>
        </p:nvPicPr>
        <p:blipFill rotWithShape="1">
          <a:blip r:embed="rId5">
            <a:alphaModFix/>
          </a:blip>
          <a:srcRect b="0" l="0" r="0" t="0"/>
          <a:stretch/>
        </p:blipFill>
        <p:spPr>
          <a:xfrm>
            <a:off x="6802092" y="1048450"/>
            <a:ext cx="4392566" cy="4392566"/>
          </a:xfrm>
          <a:prstGeom prst="rect">
            <a:avLst/>
          </a:prstGeom>
          <a:noFill/>
          <a:ln>
            <a:noFill/>
          </a:ln>
        </p:spPr>
      </p:pic>
      <p:sp>
        <p:nvSpPr>
          <p:cNvPr id="408" name="Google Shape;408;p45"/>
          <p:cNvSpPr txBox="1"/>
          <p:nvPr>
            <p:ph idx="1" type="body"/>
          </p:nvPr>
        </p:nvSpPr>
        <p:spPr>
          <a:xfrm>
            <a:off x="221692" y="6035250"/>
            <a:ext cx="11360700" cy="493200"/>
          </a:xfrm>
          <a:prstGeom prst="rect">
            <a:avLst/>
          </a:prstGeom>
          <a:noFill/>
          <a:ln>
            <a:noFill/>
          </a:ln>
        </p:spPr>
        <p:txBody>
          <a:bodyPr anchorCtr="0" anchor="t" bIns="121900" lIns="121900" spcFirstLastPara="1" rIns="121900" wrap="square" tIns="121900">
            <a:normAutofit/>
          </a:bodyPr>
          <a:lstStyle/>
          <a:p>
            <a:pPr indent="0" lvl="0" marL="0" rtl="0" algn="l">
              <a:lnSpc>
                <a:spcPct val="95000"/>
              </a:lnSpc>
              <a:spcBef>
                <a:spcPts val="0"/>
              </a:spcBef>
              <a:spcAft>
                <a:spcPts val="1600"/>
              </a:spcAft>
              <a:buSzPts val="2400"/>
              <a:buNone/>
            </a:pPr>
            <a:r>
              <a:rPr i="1" lang="en-US" sz="1500">
                <a:solidFill>
                  <a:srgbClr val="02424C"/>
                </a:solidFill>
                <a:latin typeface="Open Sans"/>
                <a:ea typeface="Open Sans"/>
                <a:cs typeface="Open Sans"/>
                <a:sym typeface="Open Sans"/>
              </a:rPr>
              <a:t>Source: New Hampshire Office of Planning and Development Housing Toolbox</a:t>
            </a:r>
            <a:endParaRPr i="1" sz="1500">
              <a:solidFill>
                <a:srgbClr val="02424C"/>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46"/>
          <p:cNvSpPr/>
          <p:nvPr/>
        </p:nvSpPr>
        <p:spPr>
          <a:xfrm>
            <a:off x="0" y="6528450"/>
            <a:ext cx="9557100" cy="329700"/>
          </a:xfrm>
          <a:prstGeom prst="rect">
            <a:avLst/>
          </a:prstGeom>
          <a:solidFill>
            <a:srgbClr val="009BA6"/>
          </a:solidFill>
          <a:ln cap="flat" cmpd="sng" w="9525">
            <a:solidFill>
              <a:srgbClr val="009BA6"/>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414" name="Google Shape;414;p46"/>
          <p:cNvPicPr preferRelativeResize="0"/>
          <p:nvPr/>
        </p:nvPicPr>
        <p:blipFill rotWithShape="1">
          <a:blip r:embed="rId3">
            <a:alphaModFix/>
          </a:blip>
          <a:srcRect b="0" l="0" r="0" t="0"/>
          <a:stretch/>
        </p:blipFill>
        <p:spPr>
          <a:xfrm>
            <a:off x="10057899" y="6248392"/>
            <a:ext cx="2134098" cy="609599"/>
          </a:xfrm>
          <a:prstGeom prst="rect">
            <a:avLst/>
          </a:prstGeom>
          <a:noFill/>
          <a:ln>
            <a:noFill/>
          </a:ln>
        </p:spPr>
      </p:pic>
      <p:sp>
        <p:nvSpPr>
          <p:cNvPr id="415" name="Google Shape;415;p46"/>
          <p:cNvSpPr txBox="1"/>
          <p:nvPr>
            <p:ph idx="4294967295" type="body"/>
          </p:nvPr>
        </p:nvSpPr>
        <p:spPr>
          <a:xfrm>
            <a:off x="352200" y="363025"/>
            <a:ext cx="11487600" cy="1033800"/>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065391"/>
              </a:buClr>
              <a:buSzPts val="3200"/>
              <a:buFont typeface="Open Sans"/>
              <a:buNone/>
            </a:pPr>
            <a:r>
              <a:rPr b="1" lang="en-US" sz="3200">
                <a:solidFill>
                  <a:srgbClr val="02424C"/>
                </a:solidFill>
                <a:latin typeface="Open Sans"/>
                <a:ea typeface="Open Sans"/>
                <a:cs typeface="Open Sans"/>
                <a:sym typeface="Open Sans"/>
              </a:rPr>
              <a:t>New Hampshire Housing Toolbox: Sustainable Housing</a:t>
            </a:r>
            <a:endParaRPr b="1" sz="3200">
              <a:solidFill>
                <a:srgbClr val="02424C"/>
              </a:solidFill>
              <a:latin typeface="Open Sans"/>
              <a:ea typeface="Open Sans"/>
              <a:cs typeface="Open Sans"/>
              <a:sym typeface="Open Sans"/>
            </a:endParaRPr>
          </a:p>
        </p:txBody>
      </p:sp>
      <p:sp>
        <p:nvSpPr>
          <p:cNvPr id="416" name="Google Shape;416;p46"/>
          <p:cNvSpPr txBox="1"/>
          <p:nvPr>
            <p:ph idx="1" type="body"/>
          </p:nvPr>
        </p:nvSpPr>
        <p:spPr>
          <a:xfrm>
            <a:off x="221692" y="6035250"/>
            <a:ext cx="11360700" cy="493200"/>
          </a:xfrm>
          <a:prstGeom prst="rect">
            <a:avLst/>
          </a:prstGeom>
          <a:noFill/>
          <a:ln>
            <a:noFill/>
          </a:ln>
        </p:spPr>
        <p:txBody>
          <a:bodyPr anchorCtr="0" anchor="t" bIns="121900" lIns="121900" spcFirstLastPara="1" rIns="121900" wrap="square" tIns="121900">
            <a:normAutofit/>
          </a:bodyPr>
          <a:lstStyle/>
          <a:p>
            <a:pPr indent="0" lvl="0" marL="0" rtl="0" algn="l">
              <a:lnSpc>
                <a:spcPct val="95000"/>
              </a:lnSpc>
              <a:spcBef>
                <a:spcPts val="0"/>
              </a:spcBef>
              <a:spcAft>
                <a:spcPts val="1600"/>
              </a:spcAft>
              <a:buSzPts val="2400"/>
              <a:buNone/>
            </a:pPr>
            <a:r>
              <a:rPr i="1" lang="en-US" sz="1500">
                <a:solidFill>
                  <a:srgbClr val="02424C"/>
                </a:solidFill>
                <a:latin typeface="Open Sans"/>
                <a:ea typeface="Open Sans"/>
                <a:cs typeface="Open Sans"/>
                <a:sym typeface="Open Sans"/>
              </a:rPr>
              <a:t>Source: New Hampshire Office of Planning and Development Housing Toolbox</a:t>
            </a:r>
            <a:endParaRPr i="1" sz="1500">
              <a:solidFill>
                <a:srgbClr val="02424C"/>
              </a:solidFill>
              <a:latin typeface="Open Sans"/>
              <a:ea typeface="Open Sans"/>
              <a:cs typeface="Open Sans"/>
              <a:sym typeface="Open Sans"/>
            </a:endParaRPr>
          </a:p>
        </p:txBody>
      </p:sp>
      <p:sp>
        <p:nvSpPr>
          <p:cNvPr id="417" name="Google Shape;417;p46"/>
          <p:cNvSpPr txBox="1"/>
          <p:nvPr>
            <p:ph idx="1" type="body"/>
          </p:nvPr>
        </p:nvSpPr>
        <p:spPr>
          <a:xfrm>
            <a:off x="1034575" y="5529192"/>
            <a:ext cx="4676100" cy="911100"/>
          </a:xfrm>
          <a:prstGeom prst="rect">
            <a:avLst/>
          </a:prstGeom>
          <a:noFill/>
          <a:ln>
            <a:noFill/>
          </a:ln>
        </p:spPr>
        <p:txBody>
          <a:bodyPr anchorCtr="0" anchor="t" bIns="121900" lIns="121900" spcFirstLastPara="1" rIns="121900" wrap="square" tIns="121900">
            <a:normAutofit/>
          </a:bodyPr>
          <a:lstStyle/>
          <a:p>
            <a:pPr indent="0" lvl="0" marL="0" rtl="0" algn="ctr">
              <a:lnSpc>
                <a:spcPct val="115000"/>
              </a:lnSpc>
              <a:spcBef>
                <a:spcPts val="0"/>
              </a:spcBef>
              <a:spcAft>
                <a:spcPts val="0"/>
              </a:spcAft>
              <a:buNone/>
            </a:pPr>
            <a:r>
              <a:rPr lang="en-US" sz="2000">
                <a:solidFill>
                  <a:srgbClr val="02424C"/>
                </a:solidFill>
                <a:latin typeface="Open Sans"/>
                <a:ea typeface="Open Sans"/>
                <a:cs typeface="Open Sans"/>
                <a:sym typeface="Open Sans"/>
              </a:rPr>
              <a:t>Missing Middle Housing Types</a:t>
            </a:r>
            <a:endParaRPr sz="2000">
              <a:solidFill>
                <a:srgbClr val="02424C"/>
              </a:solidFill>
              <a:latin typeface="Open Sans"/>
              <a:ea typeface="Open Sans"/>
              <a:cs typeface="Open Sans"/>
              <a:sym typeface="Open Sans"/>
            </a:endParaRPr>
          </a:p>
        </p:txBody>
      </p:sp>
      <p:pic>
        <p:nvPicPr>
          <p:cNvPr id="418" name="Google Shape;418;p46"/>
          <p:cNvPicPr preferRelativeResize="0"/>
          <p:nvPr/>
        </p:nvPicPr>
        <p:blipFill>
          <a:blip r:embed="rId4">
            <a:alphaModFix/>
          </a:blip>
          <a:stretch>
            <a:fillRect/>
          </a:stretch>
        </p:blipFill>
        <p:spPr>
          <a:xfrm>
            <a:off x="1176346" y="1048450"/>
            <a:ext cx="4392566" cy="4392566"/>
          </a:xfrm>
          <a:prstGeom prst="rect">
            <a:avLst/>
          </a:prstGeom>
          <a:noFill/>
          <a:ln>
            <a:noFill/>
          </a:ln>
        </p:spPr>
      </p:pic>
      <p:sp>
        <p:nvSpPr>
          <p:cNvPr id="419" name="Google Shape;419;p46"/>
          <p:cNvSpPr txBox="1"/>
          <p:nvPr>
            <p:ph idx="1" type="body"/>
          </p:nvPr>
        </p:nvSpPr>
        <p:spPr>
          <a:xfrm>
            <a:off x="6416200" y="5529192"/>
            <a:ext cx="4676100" cy="911100"/>
          </a:xfrm>
          <a:prstGeom prst="rect">
            <a:avLst/>
          </a:prstGeom>
          <a:noFill/>
          <a:ln>
            <a:noFill/>
          </a:ln>
        </p:spPr>
        <p:txBody>
          <a:bodyPr anchorCtr="0" anchor="t" bIns="121900" lIns="121900" spcFirstLastPara="1" rIns="121900" wrap="square" tIns="121900">
            <a:normAutofit/>
          </a:bodyPr>
          <a:lstStyle/>
          <a:p>
            <a:pPr indent="0" lvl="0" marL="0" rtl="0" algn="ctr">
              <a:lnSpc>
                <a:spcPct val="115000"/>
              </a:lnSpc>
              <a:spcBef>
                <a:spcPts val="0"/>
              </a:spcBef>
              <a:spcAft>
                <a:spcPts val="0"/>
              </a:spcAft>
              <a:buNone/>
            </a:pPr>
            <a:r>
              <a:rPr lang="en-US" sz="2000">
                <a:solidFill>
                  <a:srgbClr val="02424C"/>
                </a:solidFill>
                <a:latin typeface="Open Sans"/>
                <a:ea typeface="Open Sans"/>
                <a:cs typeface="Open Sans"/>
                <a:sym typeface="Open Sans"/>
              </a:rPr>
              <a:t>Accessory Dwelling Units</a:t>
            </a:r>
            <a:endParaRPr sz="2000">
              <a:solidFill>
                <a:srgbClr val="02424C"/>
              </a:solidFill>
              <a:latin typeface="Open Sans"/>
              <a:ea typeface="Open Sans"/>
              <a:cs typeface="Open Sans"/>
              <a:sym typeface="Open Sans"/>
            </a:endParaRPr>
          </a:p>
        </p:txBody>
      </p:sp>
      <p:pic>
        <p:nvPicPr>
          <p:cNvPr id="420" name="Google Shape;420;p46"/>
          <p:cNvPicPr preferRelativeResize="0"/>
          <p:nvPr/>
        </p:nvPicPr>
        <p:blipFill>
          <a:blip r:embed="rId5">
            <a:alphaModFix/>
          </a:blip>
          <a:stretch>
            <a:fillRect/>
          </a:stretch>
        </p:blipFill>
        <p:spPr>
          <a:xfrm>
            <a:off x="6557967" y="1048450"/>
            <a:ext cx="4392566" cy="439256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47"/>
          <p:cNvSpPr/>
          <p:nvPr/>
        </p:nvSpPr>
        <p:spPr>
          <a:xfrm>
            <a:off x="0" y="6528450"/>
            <a:ext cx="9557100" cy="329700"/>
          </a:xfrm>
          <a:prstGeom prst="rect">
            <a:avLst/>
          </a:prstGeom>
          <a:solidFill>
            <a:srgbClr val="009BA6"/>
          </a:solidFill>
          <a:ln cap="flat" cmpd="sng" w="9525">
            <a:solidFill>
              <a:srgbClr val="009BA6"/>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426" name="Google Shape;426;p47"/>
          <p:cNvPicPr preferRelativeResize="0"/>
          <p:nvPr/>
        </p:nvPicPr>
        <p:blipFill rotWithShape="1">
          <a:blip r:embed="rId3">
            <a:alphaModFix/>
          </a:blip>
          <a:srcRect b="0" l="0" r="0" t="0"/>
          <a:stretch/>
        </p:blipFill>
        <p:spPr>
          <a:xfrm>
            <a:off x="10057899" y="6248392"/>
            <a:ext cx="2134098" cy="609599"/>
          </a:xfrm>
          <a:prstGeom prst="rect">
            <a:avLst/>
          </a:prstGeom>
          <a:noFill/>
          <a:ln>
            <a:noFill/>
          </a:ln>
        </p:spPr>
      </p:pic>
      <p:sp>
        <p:nvSpPr>
          <p:cNvPr id="427" name="Google Shape;427;p47"/>
          <p:cNvSpPr txBox="1"/>
          <p:nvPr>
            <p:ph idx="4294967295" type="body"/>
          </p:nvPr>
        </p:nvSpPr>
        <p:spPr>
          <a:xfrm>
            <a:off x="352200" y="284300"/>
            <a:ext cx="11487600" cy="1033800"/>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065391"/>
              </a:buClr>
              <a:buSzPts val="3200"/>
              <a:buFont typeface="Open Sans"/>
              <a:buNone/>
            </a:pPr>
            <a:r>
              <a:rPr b="1" lang="en-US" sz="3200">
                <a:solidFill>
                  <a:srgbClr val="02424C"/>
                </a:solidFill>
                <a:latin typeface="Open Sans"/>
                <a:ea typeface="Open Sans"/>
                <a:cs typeface="Open Sans"/>
                <a:sym typeface="Open Sans"/>
              </a:rPr>
              <a:t>New Hampshire Housing Toolbox: Sustainable Housing</a:t>
            </a:r>
            <a:endParaRPr b="1" sz="3200">
              <a:solidFill>
                <a:srgbClr val="02424C"/>
              </a:solidFill>
              <a:latin typeface="Open Sans"/>
              <a:ea typeface="Open Sans"/>
              <a:cs typeface="Open Sans"/>
              <a:sym typeface="Open Sans"/>
            </a:endParaRPr>
          </a:p>
        </p:txBody>
      </p:sp>
      <p:sp>
        <p:nvSpPr>
          <p:cNvPr id="428" name="Google Shape;428;p47"/>
          <p:cNvSpPr txBox="1"/>
          <p:nvPr>
            <p:ph idx="1" type="body"/>
          </p:nvPr>
        </p:nvSpPr>
        <p:spPr>
          <a:xfrm>
            <a:off x="221692" y="6035250"/>
            <a:ext cx="11360700" cy="493200"/>
          </a:xfrm>
          <a:prstGeom prst="rect">
            <a:avLst/>
          </a:prstGeom>
          <a:noFill/>
          <a:ln>
            <a:noFill/>
          </a:ln>
        </p:spPr>
        <p:txBody>
          <a:bodyPr anchorCtr="0" anchor="t" bIns="121900" lIns="121900" spcFirstLastPara="1" rIns="121900" wrap="square" tIns="121900">
            <a:normAutofit/>
          </a:bodyPr>
          <a:lstStyle/>
          <a:p>
            <a:pPr indent="0" lvl="0" marL="0" rtl="0" algn="l">
              <a:lnSpc>
                <a:spcPct val="95000"/>
              </a:lnSpc>
              <a:spcBef>
                <a:spcPts val="0"/>
              </a:spcBef>
              <a:spcAft>
                <a:spcPts val="1600"/>
              </a:spcAft>
              <a:buSzPts val="2400"/>
              <a:buNone/>
            </a:pPr>
            <a:r>
              <a:rPr i="1" lang="en-US" sz="1500">
                <a:solidFill>
                  <a:srgbClr val="02424C"/>
                </a:solidFill>
                <a:latin typeface="Open Sans"/>
                <a:ea typeface="Open Sans"/>
                <a:cs typeface="Open Sans"/>
                <a:sym typeface="Open Sans"/>
              </a:rPr>
              <a:t>Source: New Hampshire Office of Planning and Development Housing Toolbox</a:t>
            </a:r>
            <a:endParaRPr i="1" sz="1500">
              <a:solidFill>
                <a:srgbClr val="02424C"/>
              </a:solidFill>
              <a:latin typeface="Open Sans"/>
              <a:ea typeface="Open Sans"/>
              <a:cs typeface="Open Sans"/>
              <a:sym typeface="Open Sans"/>
            </a:endParaRPr>
          </a:p>
        </p:txBody>
      </p:sp>
      <p:sp>
        <p:nvSpPr>
          <p:cNvPr id="429" name="Google Shape;429;p47"/>
          <p:cNvSpPr txBox="1"/>
          <p:nvPr>
            <p:ph idx="1" type="body"/>
          </p:nvPr>
        </p:nvSpPr>
        <p:spPr>
          <a:xfrm>
            <a:off x="3757950" y="5435042"/>
            <a:ext cx="4676100" cy="911100"/>
          </a:xfrm>
          <a:prstGeom prst="rect">
            <a:avLst/>
          </a:prstGeom>
          <a:noFill/>
          <a:ln>
            <a:noFill/>
          </a:ln>
        </p:spPr>
        <p:txBody>
          <a:bodyPr anchorCtr="0" anchor="t" bIns="121900" lIns="121900" spcFirstLastPara="1" rIns="121900" wrap="square" tIns="121900">
            <a:normAutofit/>
          </a:bodyPr>
          <a:lstStyle/>
          <a:p>
            <a:pPr indent="0" lvl="0" marL="0" rtl="0" algn="ctr">
              <a:lnSpc>
                <a:spcPct val="115000"/>
              </a:lnSpc>
              <a:spcBef>
                <a:spcPts val="0"/>
              </a:spcBef>
              <a:spcAft>
                <a:spcPts val="0"/>
              </a:spcAft>
              <a:buNone/>
            </a:pPr>
            <a:r>
              <a:rPr lang="en-US" sz="2000">
                <a:solidFill>
                  <a:srgbClr val="02424C"/>
                </a:solidFill>
                <a:latin typeface="Open Sans"/>
                <a:ea typeface="Open Sans"/>
                <a:cs typeface="Open Sans"/>
                <a:sym typeface="Open Sans"/>
              </a:rPr>
              <a:t>Transfer of Development Rights</a:t>
            </a:r>
            <a:endParaRPr sz="2000">
              <a:solidFill>
                <a:srgbClr val="02424C"/>
              </a:solidFill>
              <a:latin typeface="Open Sans"/>
              <a:ea typeface="Open Sans"/>
              <a:cs typeface="Open Sans"/>
              <a:sym typeface="Open Sans"/>
            </a:endParaRPr>
          </a:p>
        </p:txBody>
      </p:sp>
      <p:pic>
        <p:nvPicPr>
          <p:cNvPr id="430" name="Google Shape;430;p47"/>
          <p:cNvPicPr preferRelativeResize="0"/>
          <p:nvPr/>
        </p:nvPicPr>
        <p:blipFill rotWithShape="1">
          <a:blip r:embed="rId4">
            <a:alphaModFix/>
          </a:blip>
          <a:srcRect b="0" l="0" r="0" t="0"/>
          <a:stretch/>
        </p:blipFill>
        <p:spPr>
          <a:xfrm>
            <a:off x="3899721" y="954300"/>
            <a:ext cx="4392566" cy="439256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48"/>
          <p:cNvSpPr/>
          <p:nvPr/>
        </p:nvSpPr>
        <p:spPr>
          <a:xfrm>
            <a:off x="0" y="6528450"/>
            <a:ext cx="9557100" cy="329700"/>
          </a:xfrm>
          <a:prstGeom prst="rect">
            <a:avLst/>
          </a:prstGeom>
          <a:solidFill>
            <a:srgbClr val="009BA6"/>
          </a:solidFill>
          <a:ln cap="flat" cmpd="sng" w="9525">
            <a:solidFill>
              <a:srgbClr val="009BA6"/>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436" name="Google Shape;436;p48"/>
          <p:cNvPicPr preferRelativeResize="0"/>
          <p:nvPr/>
        </p:nvPicPr>
        <p:blipFill rotWithShape="1">
          <a:blip r:embed="rId3">
            <a:alphaModFix/>
          </a:blip>
          <a:srcRect b="0" l="0" r="0" t="0"/>
          <a:stretch/>
        </p:blipFill>
        <p:spPr>
          <a:xfrm>
            <a:off x="10057899" y="6248392"/>
            <a:ext cx="2134098" cy="609599"/>
          </a:xfrm>
          <a:prstGeom prst="rect">
            <a:avLst/>
          </a:prstGeom>
          <a:noFill/>
          <a:ln>
            <a:noFill/>
          </a:ln>
        </p:spPr>
      </p:pic>
      <p:sp>
        <p:nvSpPr>
          <p:cNvPr id="437" name="Google Shape;437;p48"/>
          <p:cNvSpPr txBox="1"/>
          <p:nvPr>
            <p:ph idx="4294967295" type="body"/>
          </p:nvPr>
        </p:nvSpPr>
        <p:spPr>
          <a:xfrm>
            <a:off x="464854" y="1518285"/>
            <a:ext cx="4162500" cy="4306200"/>
          </a:xfrm>
          <a:prstGeom prst="rect">
            <a:avLst/>
          </a:prstGeom>
          <a:noFill/>
          <a:ln>
            <a:noFill/>
          </a:ln>
        </p:spPr>
        <p:txBody>
          <a:bodyPr anchorCtr="0" anchor="t" bIns="45700" lIns="0" spcFirstLastPara="1" rIns="91425" wrap="square" tIns="45700">
            <a:normAutofit/>
          </a:bodyPr>
          <a:lstStyle/>
          <a:p>
            <a:pPr indent="-228600" lvl="0" marL="228600" rtl="0" algn="l">
              <a:lnSpc>
                <a:spcPct val="150000"/>
              </a:lnSpc>
              <a:spcBef>
                <a:spcPts val="0"/>
              </a:spcBef>
              <a:spcAft>
                <a:spcPts val="0"/>
              </a:spcAft>
              <a:buClr>
                <a:srgbClr val="02424C"/>
              </a:buClr>
              <a:buSzPts val="2000"/>
              <a:buFont typeface="Open Sans"/>
              <a:buChar char="➔"/>
            </a:pPr>
            <a:r>
              <a:rPr lang="en-US" sz="2000">
                <a:solidFill>
                  <a:srgbClr val="02424C"/>
                </a:solidFill>
                <a:latin typeface="Open Sans"/>
                <a:ea typeface="Open Sans"/>
                <a:cs typeface="Open Sans"/>
                <a:sym typeface="Open Sans"/>
              </a:rPr>
              <a:t>What type of growth do you want to see? Now zone for it. </a:t>
            </a:r>
            <a:endParaRPr sz="2000">
              <a:solidFill>
                <a:srgbClr val="02424C"/>
              </a:solidFill>
              <a:latin typeface="Open Sans"/>
              <a:ea typeface="Open Sans"/>
              <a:cs typeface="Open Sans"/>
              <a:sym typeface="Open Sans"/>
            </a:endParaRPr>
          </a:p>
          <a:p>
            <a:pPr indent="-228600" lvl="0" marL="228600" rtl="0" algn="l">
              <a:lnSpc>
                <a:spcPct val="150000"/>
              </a:lnSpc>
              <a:spcBef>
                <a:spcPts val="0"/>
              </a:spcBef>
              <a:spcAft>
                <a:spcPts val="0"/>
              </a:spcAft>
              <a:buClr>
                <a:srgbClr val="02424C"/>
              </a:buClr>
              <a:buSzPts val="2000"/>
              <a:buFont typeface="Open Sans"/>
              <a:buChar char="➔"/>
            </a:pPr>
            <a:r>
              <a:rPr lang="en-US" sz="2000">
                <a:solidFill>
                  <a:srgbClr val="02424C"/>
                </a:solidFill>
                <a:latin typeface="Open Sans"/>
                <a:ea typeface="Open Sans"/>
                <a:cs typeface="Open Sans"/>
                <a:sym typeface="Open Sans"/>
              </a:rPr>
              <a:t>Local Examples:</a:t>
            </a:r>
            <a:endParaRPr sz="2000">
              <a:solidFill>
                <a:srgbClr val="02424C"/>
              </a:solidFill>
              <a:latin typeface="Open Sans"/>
              <a:ea typeface="Open Sans"/>
              <a:cs typeface="Open Sans"/>
              <a:sym typeface="Open Sans"/>
            </a:endParaRPr>
          </a:p>
          <a:p>
            <a:pPr indent="-266700" lvl="1" marL="685800" rtl="0" algn="l">
              <a:lnSpc>
                <a:spcPct val="150000"/>
              </a:lnSpc>
              <a:spcBef>
                <a:spcPts val="0"/>
              </a:spcBef>
              <a:spcAft>
                <a:spcPts val="0"/>
              </a:spcAft>
              <a:buClr>
                <a:srgbClr val="02424C"/>
              </a:buClr>
              <a:buSzPts val="2000"/>
              <a:buFont typeface="Open Sans"/>
              <a:buChar char="◆"/>
            </a:pPr>
            <a:r>
              <a:rPr lang="en-US" sz="2000">
                <a:solidFill>
                  <a:srgbClr val="02424C"/>
                </a:solidFill>
                <a:latin typeface="Open Sans"/>
                <a:ea typeface="Open Sans"/>
                <a:cs typeface="Open Sans"/>
                <a:sym typeface="Open Sans"/>
              </a:rPr>
              <a:t>Two Accessory Dwelling Units (Dover)</a:t>
            </a:r>
            <a:endParaRPr sz="2000">
              <a:solidFill>
                <a:srgbClr val="02424C"/>
              </a:solidFill>
              <a:latin typeface="Open Sans"/>
              <a:ea typeface="Open Sans"/>
              <a:cs typeface="Open Sans"/>
              <a:sym typeface="Open Sans"/>
            </a:endParaRPr>
          </a:p>
          <a:p>
            <a:pPr indent="-266700" lvl="1" marL="685800" rtl="0" algn="l">
              <a:lnSpc>
                <a:spcPct val="150000"/>
              </a:lnSpc>
              <a:spcBef>
                <a:spcPts val="0"/>
              </a:spcBef>
              <a:spcAft>
                <a:spcPts val="0"/>
              </a:spcAft>
              <a:buClr>
                <a:srgbClr val="02424C"/>
              </a:buClr>
              <a:buSzPts val="2000"/>
              <a:buFont typeface="Open Sans"/>
              <a:buChar char="◆"/>
            </a:pPr>
            <a:r>
              <a:rPr lang="en-US" sz="2000">
                <a:solidFill>
                  <a:srgbClr val="02424C"/>
                </a:solidFill>
                <a:latin typeface="Open Sans"/>
                <a:ea typeface="Open Sans"/>
                <a:cs typeface="Open Sans"/>
                <a:sym typeface="Open Sans"/>
              </a:rPr>
              <a:t>Incentivize Downtown Density (Exeter)</a:t>
            </a:r>
            <a:endParaRPr sz="2000">
              <a:solidFill>
                <a:srgbClr val="02424C"/>
              </a:solidFill>
              <a:latin typeface="Open Sans"/>
              <a:ea typeface="Open Sans"/>
              <a:cs typeface="Open Sans"/>
              <a:sym typeface="Open Sans"/>
            </a:endParaRPr>
          </a:p>
          <a:p>
            <a:pPr indent="-266700" lvl="1" marL="685800" rtl="0" algn="l">
              <a:lnSpc>
                <a:spcPct val="150000"/>
              </a:lnSpc>
              <a:spcBef>
                <a:spcPts val="0"/>
              </a:spcBef>
              <a:spcAft>
                <a:spcPts val="0"/>
              </a:spcAft>
              <a:buClr>
                <a:srgbClr val="02424C"/>
              </a:buClr>
              <a:buSzPts val="2000"/>
              <a:buFont typeface="Open Sans"/>
              <a:buChar char="◆"/>
            </a:pPr>
            <a:r>
              <a:rPr lang="en-US" sz="2000">
                <a:solidFill>
                  <a:srgbClr val="02424C"/>
                </a:solidFill>
                <a:latin typeface="Open Sans"/>
                <a:ea typeface="Open Sans"/>
                <a:cs typeface="Open Sans"/>
                <a:sym typeface="Open Sans"/>
              </a:rPr>
              <a:t>Infill “By-Right" in Growth Zones (Maine)</a:t>
            </a:r>
            <a:endParaRPr sz="2000">
              <a:solidFill>
                <a:srgbClr val="02424C"/>
              </a:solidFill>
              <a:latin typeface="Open Sans"/>
              <a:ea typeface="Open Sans"/>
              <a:cs typeface="Open Sans"/>
              <a:sym typeface="Open Sans"/>
            </a:endParaRPr>
          </a:p>
        </p:txBody>
      </p:sp>
      <p:sp>
        <p:nvSpPr>
          <p:cNvPr id="438" name="Google Shape;438;p48"/>
          <p:cNvSpPr txBox="1"/>
          <p:nvPr>
            <p:ph idx="4294967295" type="body"/>
          </p:nvPr>
        </p:nvSpPr>
        <p:spPr>
          <a:xfrm>
            <a:off x="609600" y="457200"/>
            <a:ext cx="10972800" cy="660300"/>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065391"/>
              </a:buClr>
              <a:buSzPts val="3200"/>
              <a:buFont typeface="Open Sans"/>
              <a:buNone/>
            </a:pPr>
            <a:r>
              <a:rPr b="1" lang="en-US" sz="3200">
                <a:solidFill>
                  <a:srgbClr val="02424C"/>
                </a:solidFill>
                <a:latin typeface="Open Sans"/>
                <a:ea typeface="Open Sans"/>
                <a:cs typeface="Open Sans"/>
                <a:sym typeface="Open Sans"/>
              </a:rPr>
              <a:t>Zone For Density, Not Sprawl</a:t>
            </a:r>
            <a:endParaRPr b="1" sz="3200">
              <a:solidFill>
                <a:srgbClr val="02424C"/>
              </a:solidFill>
              <a:latin typeface="Open Sans"/>
              <a:ea typeface="Open Sans"/>
              <a:cs typeface="Open Sans"/>
              <a:sym typeface="Open Sans"/>
            </a:endParaRPr>
          </a:p>
        </p:txBody>
      </p:sp>
      <p:sp>
        <p:nvSpPr>
          <p:cNvPr id="439" name="Google Shape;439;p48"/>
          <p:cNvSpPr txBox="1"/>
          <p:nvPr/>
        </p:nvSpPr>
        <p:spPr>
          <a:xfrm>
            <a:off x="7327900" y="1518285"/>
            <a:ext cx="4381500" cy="1114800"/>
          </a:xfrm>
          <a:prstGeom prst="rect">
            <a:avLst/>
          </a:prstGeom>
          <a:noFill/>
          <a:ln>
            <a:noFill/>
          </a:ln>
        </p:spPr>
        <p:txBody>
          <a:bodyPr anchorCtr="0" anchor="t" bIns="45700" lIns="0" spcFirstLastPara="1" rIns="91425" wrap="square" tIns="45700">
            <a:noAutofit/>
          </a:bodyPr>
          <a:lstStyle/>
          <a:p>
            <a:pPr indent="-76200" lvl="0" marL="228600" marR="0" rtl="0" algn="l">
              <a:lnSpc>
                <a:spcPct val="90000"/>
              </a:lnSpc>
              <a:spcBef>
                <a:spcPts val="0"/>
              </a:spcBef>
              <a:spcAft>
                <a:spcPts val="0"/>
              </a:spcAft>
              <a:buClr>
                <a:srgbClr val="9DC02E"/>
              </a:buClr>
              <a:buSzPts val="2400"/>
              <a:buFont typeface="Arial"/>
              <a:buNone/>
            </a:pPr>
            <a:r>
              <a:t/>
            </a:r>
            <a:endParaRPr sz="2400">
              <a:solidFill>
                <a:srgbClr val="3A3838"/>
              </a:solidFill>
              <a:latin typeface="Open Sans"/>
              <a:ea typeface="Open Sans"/>
              <a:cs typeface="Open Sans"/>
              <a:sym typeface="Open Sans"/>
            </a:endParaRPr>
          </a:p>
        </p:txBody>
      </p:sp>
      <p:pic>
        <p:nvPicPr>
          <p:cNvPr id="440" name="Google Shape;440;p48"/>
          <p:cNvPicPr preferRelativeResize="0"/>
          <p:nvPr/>
        </p:nvPicPr>
        <p:blipFill rotWithShape="1">
          <a:blip r:embed="rId4">
            <a:alphaModFix/>
          </a:blip>
          <a:srcRect b="22732" l="0" r="0" t="0"/>
          <a:stretch/>
        </p:blipFill>
        <p:spPr>
          <a:xfrm>
            <a:off x="4627351" y="1927583"/>
            <a:ext cx="7418459" cy="286609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49"/>
          <p:cNvSpPr/>
          <p:nvPr/>
        </p:nvSpPr>
        <p:spPr>
          <a:xfrm>
            <a:off x="0" y="6528450"/>
            <a:ext cx="9557100" cy="329700"/>
          </a:xfrm>
          <a:prstGeom prst="rect">
            <a:avLst/>
          </a:prstGeom>
          <a:solidFill>
            <a:srgbClr val="009BA6"/>
          </a:solidFill>
          <a:ln cap="flat" cmpd="sng" w="9525">
            <a:solidFill>
              <a:srgbClr val="009BA6"/>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446" name="Google Shape;446;p49"/>
          <p:cNvPicPr preferRelativeResize="0"/>
          <p:nvPr/>
        </p:nvPicPr>
        <p:blipFill rotWithShape="1">
          <a:blip r:embed="rId3">
            <a:alphaModFix/>
          </a:blip>
          <a:srcRect b="0" l="0" r="0" t="0"/>
          <a:stretch/>
        </p:blipFill>
        <p:spPr>
          <a:xfrm>
            <a:off x="10057899" y="6248392"/>
            <a:ext cx="2134098" cy="609599"/>
          </a:xfrm>
          <a:prstGeom prst="rect">
            <a:avLst/>
          </a:prstGeom>
          <a:noFill/>
          <a:ln>
            <a:noFill/>
          </a:ln>
        </p:spPr>
      </p:pic>
      <p:sp>
        <p:nvSpPr>
          <p:cNvPr id="447" name="Google Shape;447;p49"/>
          <p:cNvSpPr txBox="1"/>
          <p:nvPr>
            <p:ph idx="4294967295" type="body"/>
          </p:nvPr>
        </p:nvSpPr>
        <p:spPr>
          <a:xfrm>
            <a:off x="360950" y="1790525"/>
            <a:ext cx="6440100" cy="4175700"/>
          </a:xfrm>
          <a:prstGeom prst="rect">
            <a:avLst/>
          </a:prstGeom>
          <a:noFill/>
          <a:ln>
            <a:noFill/>
          </a:ln>
        </p:spPr>
        <p:txBody>
          <a:bodyPr anchorCtr="0" anchor="t" bIns="45700" lIns="0" spcFirstLastPara="1" rIns="91425" wrap="square" tIns="45700">
            <a:noAutofit/>
          </a:bodyPr>
          <a:lstStyle/>
          <a:p>
            <a:pPr indent="-355600" lvl="0" marL="457200" rtl="0" algn="l">
              <a:lnSpc>
                <a:spcPct val="115000"/>
              </a:lnSpc>
              <a:spcBef>
                <a:spcPts val="0"/>
              </a:spcBef>
              <a:spcAft>
                <a:spcPts val="0"/>
              </a:spcAft>
              <a:buClr>
                <a:srgbClr val="02424C"/>
              </a:buClr>
              <a:buSzPts val="2000"/>
              <a:buFont typeface="Open Sans"/>
              <a:buChar char="➔"/>
            </a:pPr>
            <a:r>
              <a:rPr lang="en-US" sz="2000">
                <a:solidFill>
                  <a:srgbClr val="02424C"/>
                </a:solidFill>
                <a:latin typeface="Open Sans"/>
                <a:ea typeface="Open Sans"/>
                <a:cs typeface="Open Sans"/>
                <a:sym typeface="Open Sans"/>
              </a:rPr>
              <a:t>Property is between the original Easterseals property and the adjoining Forest Society holding </a:t>
            </a:r>
            <a:endParaRPr sz="2000">
              <a:solidFill>
                <a:srgbClr val="02424C"/>
              </a:solidFill>
              <a:latin typeface="Open Sans"/>
              <a:ea typeface="Open Sans"/>
              <a:cs typeface="Open Sans"/>
              <a:sym typeface="Open Sans"/>
            </a:endParaRPr>
          </a:p>
          <a:p>
            <a:pPr indent="-355600" lvl="0" marL="457200" rtl="0" algn="l">
              <a:lnSpc>
                <a:spcPct val="115000"/>
              </a:lnSpc>
              <a:spcBef>
                <a:spcPts val="0"/>
              </a:spcBef>
              <a:spcAft>
                <a:spcPts val="0"/>
              </a:spcAft>
              <a:buClr>
                <a:srgbClr val="02424C"/>
              </a:buClr>
              <a:buSzPts val="2000"/>
              <a:buFont typeface="Open Sans"/>
              <a:buChar char="➔"/>
            </a:pPr>
            <a:r>
              <a:rPr lang="en-US" sz="2000">
                <a:solidFill>
                  <a:srgbClr val="02424C"/>
                </a:solidFill>
                <a:latin typeface="Open Sans"/>
                <a:ea typeface="Open Sans"/>
                <a:cs typeface="Open Sans"/>
                <a:sym typeface="Open Sans"/>
              </a:rPr>
              <a:t>Easterseals sold 120 acres to Forest Society, retaining 21 acres needed to support Easterseals the existing and new Champlin Place.</a:t>
            </a:r>
            <a:endParaRPr sz="2000">
              <a:solidFill>
                <a:srgbClr val="02424C"/>
              </a:solidFill>
              <a:latin typeface="Open Sans"/>
              <a:ea typeface="Open Sans"/>
              <a:cs typeface="Open Sans"/>
              <a:sym typeface="Open Sans"/>
            </a:endParaRPr>
          </a:p>
          <a:p>
            <a:pPr indent="-355600" lvl="0" marL="457200" rtl="0" algn="l">
              <a:lnSpc>
                <a:spcPct val="115000"/>
              </a:lnSpc>
              <a:spcBef>
                <a:spcPts val="0"/>
              </a:spcBef>
              <a:spcAft>
                <a:spcPts val="0"/>
              </a:spcAft>
              <a:buClr>
                <a:srgbClr val="02424C"/>
              </a:buClr>
              <a:buSzPts val="2000"/>
              <a:buFont typeface="Open Sans"/>
              <a:buChar char="➔"/>
            </a:pPr>
            <a:r>
              <a:rPr lang="en-US" sz="2000">
                <a:solidFill>
                  <a:srgbClr val="02424C"/>
                </a:solidFill>
                <a:latin typeface="Open Sans"/>
                <a:ea typeface="Open Sans"/>
                <a:cs typeface="Open Sans"/>
                <a:sym typeface="Open Sans"/>
              </a:rPr>
              <a:t>Champlin Place is new construction of a 65-unit age-restricted project with supportive services</a:t>
            </a:r>
            <a:endParaRPr sz="2000">
              <a:solidFill>
                <a:srgbClr val="02424C"/>
              </a:solidFill>
              <a:latin typeface="Open Sans"/>
              <a:ea typeface="Open Sans"/>
              <a:cs typeface="Open Sans"/>
              <a:sym typeface="Open Sans"/>
            </a:endParaRPr>
          </a:p>
          <a:p>
            <a:pPr indent="-355600" lvl="0" marL="457200" rtl="0" algn="l">
              <a:lnSpc>
                <a:spcPct val="115000"/>
              </a:lnSpc>
              <a:spcBef>
                <a:spcPts val="0"/>
              </a:spcBef>
              <a:spcAft>
                <a:spcPts val="0"/>
              </a:spcAft>
              <a:buClr>
                <a:srgbClr val="02424C"/>
              </a:buClr>
              <a:buSzPts val="2000"/>
              <a:buFont typeface="Open Sans"/>
              <a:buChar char="➔"/>
            </a:pPr>
            <a:r>
              <a:rPr lang="en-US" sz="2000">
                <a:solidFill>
                  <a:srgbClr val="02424C"/>
                </a:solidFill>
                <a:latin typeface="Open Sans"/>
                <a:ea typeface="Open Sans"/>
                <a:cs typeface="Open Sans"/>
                <a:sym typeface="Open Sans"/>
              </a:rPr>
              <a:t>Easterseals applied the sale proceeds to the cost of building Champlin Place</a:t>
            </a:r>
            <a:endParaRPr sz="2000">
              <a:solidFill>
                <a:srgbClr val="02424C"/>
              </a:solidFill>
              <a:latin typeface="Open Sans"/>
              <a:ea typeface="Open Sans"/>
              <a:cs typeface="Open Sans"/>
              <a:sym typeface="Open Sans"/>
            </a:endParaRPr>
          </a:p>
          <a:p>
            <a:pPr indent="-355600" lvl="0" marL="457200" rtl="0" algn="l">
              <a:lnSpc>
                <a:spcPct val="115000"/>
              </a:lnSpc>
              <a:spcBef>
                <a:spcPts val="0"/>
              </a:spcBef>
              <a:spcAft>
                <a:spcPts val="0"/>
              </a:spcAft>
              <a:buClr>
                <a:srgbClr val="02424C"/>
              </a:buClr>
              <a:buSzPts val="2000"/>
              <a:buFont typeface="Open Sans"/>
              <a:buChar char="➔"/>
            </a:pPr>
            <a:r>
              <a:rPr lang="en-US" sz="2000">
                <a:solidFill>
                  <a:srgbClr val="02424C"/>
                </a:solidFill>
                <a:latin typeface="Open Sans"/>
                <a:ea typeface="Open Sans"/>
                <a:cs typeface="Open Sans"/>
                <a:sym typeface="Open Sans"/>
              </a:rPr>
              <a:t>Forest Society celebrates the expansion of the William Champlin Forest</a:t>
            </a:r>
            <a:endParaRPr sz="2000">
              <a:solidFill>
                <a:srgbClr val="02424C"/>
              </a:solidFill>
              <a:latin typeface="Open Sans"/>
              <a:ea typeface="Open Sans"/>
              <a:cs typeface="Open Sans"/>
              <a:sym typeface="Open Sans"/>
            </a:endParaRPr>
          </a:p>
        </p:txBody>
      </p:sp>
      <p:sp>
        <p:nvSpPr>
          <p:cNvPr id="448" name="Google Shape;448;p49"/>
          <p:cNvSpPr txBox="1"/>
          <p:nvPr>
            <p:ph idx="4294967295" type="body"/>
          </p:nvPr>
        </p:nvSpPr>
        <p:spPr>
          <a:xfrm>
            <a:off x="609600" y="457200"/>
            <a:ext cx="10972800" cy="1043100"/>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rgbClr val="065391"/>
              </a:buClr>
              <a:buSzPts val="3200"/>
              <a:buFont typeface="Open Sans"/>
              <a:buNone/>
            </a:pPr>
            <a:r>
              <a:rPr b="1" lang="en-US" sz="3200">
                <a:solidFill>
                  <a:srgbClr val="02424C"/>
                </a:solidFill>
              </a:rPr>
              <a:t>Easterseals &amp; Forest Society Partnership</a:t>
            </a:r>
            <a:endParaRPr sz="3200">
              <a:solidFill>
                <a:srgbClr val="02424C"/>
              </a:solidFill>
            </a:endParaRPr>
          </a:p>
          <a:p>
            <a:pPr indent="-228600" lvl="0" marL="228600" rtl="0" algn="ctr">
              <a:lnSpc>
                <a:spcPct val="100000"/>
              </a:lnSpc>
              <a:spcBef>
                <a:spcPts val="1000"/>
              </a:spcBef>
              <a:spcAft>
                <a:spcPts val="0"/>
              </a:spcAft>
              <a:buClr>
                <a:srgbClr val="065391"/>
              </a:buClr>
              <a:buSzPts val="2800"/>
              <a:buNone/>
            </a:pPr>
            <a:r>
              <a:rPr b="1" lang="en-US" sz="3200">
                <a:solidFill>
                  <a:srgbClr val="02424C"/>
                </a:solidFill>
              </a:rPr>
              <a:t>Champlin Place &amp; Champlin Forest, Rochester</a:t>
            </a:r>
            <a:endParaRPr sz="3200">
              <a:solidFill>
                <a:srgbClr val="02424C"/>
              </a:solidFill>
            </a:endParaRPr>
          </a:p>
        </p:txBody>
      </p:sp>
      <p:sp>
        <p:nvSpPr>
          <p:cNvPr id="449" name="Google Shape;449;p49"/>
          <p:cNvSpPr txBox="1"/>
          <p:nvPr/>
        </p:nvSpPr>
        <p:spPr>
          <a:xfrm>
            <a:off x="7327900" y="1518285"/>
            <a:ext cx="4381500" cy="1114800"/>
          </a:xfrm>
          <a:prstGeom prst="rect">
            <a:avLst/>
          </a:prstGeom>
          <a:noFill/>
          <a:ln>
            <a:noFill/>
          </a:ln>
        </p:spPr>
        <p:txBody>
          <a:bodyPr anchorCtr="0" anchor="t" bIns="45700" lIns="0" spcFirstLastPara="1" rIns="91425" wrap="square" tIns="45700">
            <a:noAutofit/>
          </a:bodyPr>
          <a:lstStyle/>
          <a:p>
            <a:pPr indent="-76200" lvl="0" marL="228600" marR="0" rtl="0" algn="l">
              <a:lnSpc>
                <a:spcPct val="90000"/>
              </a:lnSpc>
              <a:spcBef>
                <a:spcPts val="0"/>
              </a:spcBef>
              <a:spcAft>
                <a:spcPts val="0"/>
              </a:spcAft>
              <a:buClr>
                <a:srgbClr val="9DC02E"/>
              </a:buClr>
              <a:buSzPts val="2400"/>
              <a:buFont typeface="Arial"/>
              <a:buNone/>
            </a:pPr>
            <a:r>
              <a:t/>
            </a:r>
            <a:endParaRPr sz="2400">
              <a:solidFill>
                <a:srgbClr val="3A3838"/>
              </a:solidFill>
              <a:latin typeface="Open Sans"/>
              <a:ea typeface="Open Sans"/>
              <a:cs typeface="Open Sans"/>
              <a:sym typeface="Open Sans"/>
            </a:endParaRPr>
          </a:p>
        </p:txBody>
      </p:sp>
      <p:pic>
        <p:nvPicPr>
          <p:cNvPr descr="Diagram, map&#10;&#10;Description automatically generated" id="450" name="Google Shape;450;p49"/>
          <p:cNvPicPr preferRelativeResize="0"/>
          <p:nvPr/>
        </p:nvPicPr>
        <p:blipFill rotWithShape="1">
          <a:blip r:embed="rId4">
            <a:alphaModFix/>
          </a:blip>
          <a:srcRect b="2387" l="27262" r="12047" t="15287"/>
          <a:stretch/>
        </p:blipFill>
        <p:spPr>
          <a:xfrm>
            <a:off x="6992600" y="1790525"/>
            <a:ext cx="4925185" cy="4175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50"/>
          <p:cNvSpPr/>
          <p:nvPr/>
        </p:nvSpPr>
        <p:spPr>
          <a:xfrm>
            <a:off x="-50" y="1219300"/>
            <a:ext cx="12192000" cy="4823100"/>
          </a:xfrm>
          <a:prstGeom prst="rect">
            <a:avLst/>
          </a:prstGeom>
          <a:solidFill>
            <a:srgbClr val="009BA6"/>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56" name="Google Shape;456;p50"/>
          <p:cNvSpPr txBox="1"/>
          <p:nvPr>
            <p:ph type="title"/>
          </p:nvPr>
        </p:nvSpPr>
        <p:spPr>
          <a:xfrm>
            <a:off x="415600" y="2422133"/>
            <a:ext cx="11360700" cy="7635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300"/>
              <a:buNone/>
            </a:pPr>
            <a:r>
              <a:rPr b="1" lang="en-US" sz="4700">
                <a:solidFill>
                  <a:schemeClr val="lt1"/>
                </a:solidFill>
                <a:latin typeface="Open Sans"/>
                <a:ea typeface="Open Sans"/>
                <a:cs typeface="Open Sans"/>
                <a:sym typeface="Open Sans"/>
              </a:rPr>
              <a:t>Thank You!</a:t>
            </a:r>
            <a:endParaRPr b="1" sz="4700">
              <a:solidFill>
                <a:schemeClr val="lt1"/>
              </a:solidFill>
              <a:latin typeface="Open Sans"/>
              <a:ea typeface="Open Sans"/>
              <a:cs typeface="Open Sans"/>
              <a:sym typeface="Open Sans"/>
            </a:endParaRPr>
          </a:p>
          <a:p>
            <a:pPr indent="0" lvl="0" marL="0" rtl="0" algn="ctr">
              <a:lnSpc>
                <a:spcPct val="100000"/>
              </a:lnSpc>
              <a:spcBef>
                <a:spcPts val="0"/>
              </a:spcBef>
              <a:spcAft>
                <a:spcPts val="0"/>
              </a:spcAft>
              <a:buSzPts val="1300"/>
              <a:buNone/>
            </a:pPr>
            <a:r>
              <a:t/>
            </a:r>
            <a:endParaRPr b="1" sz="4700">
              <a:solidFill>
                <a:schemeClr val="lt1"/>
              </a:solidFill>
              <a:latin typeface="Open Sans"/>
              <a:ea typeface="Open Sans"/>
              <a:cs typeface="Open Sans"/>
              <a:sym typeface="Open Sans"/>
            </a:endParaRPr>
          </a:p>
        </p:txBody>
      </p:sp>
      <p:pic>
        <p:nvPicPr>
          <p:cNvPr id="457" name="Google Shape;457;p50"/>
          <p:cNvPicPr preferRelativeResize="0"/>
          <p:nvPr/>
        </p:nvPicPr>
        <p:blipFill rotWithShape="1">
          <a:blip r:embed="rId3">
            <a:alphaModFix/>
          </a:blip>
          <a:srcRect b="0" l="0" r="0" t="0"/>
          <a:stretch/>
        </p:blipFill>
        <p:spPr>
          <a:xfrm>
            <a:off x="9731932" y="6042400"/>
            <a:ext cx="2134098" cy="609599"/>
          </a:xfrm>
          <a:prstGeom prst="rect">
            <a:avLst/>
          </a:prstGeom>
          <a:noFill/>
          <a:ln>
            <a:noFill/>
          </a:ln>
        </p:spPr>
      </p:pic>
      <p:sp>
        <p:nvSpPr>
          <p:cNvPr id="458" name="Google Shape;458;p50"/>
          <p:cNvSpPr txBox="1"/>
          <p:nvPr>
            <p:ph type="title"/>
          </p:nvPr>
        </p:nvSpPr>
        <p:spPr>
          <a:xfrm>
            <a:off x="415600" y="4049067"/>
            <a:ext cx="11360700" cy="16455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300"/>
              <a:buNone/>
            </a:pPr>
            <a:r>
              <a:rPr lang="en-US" sz="2700">
                <a:solidFill>
                  <a:schemeClr val="lt1"/>
                </a:solidFill>
                <a:latin typeface="Open Sans Medium"/>
                <a:ea typeface="Open Sans Medium"/>
                <a:cs typeface="Open Sans Medium"/>
                <a:sym typeface="Open Sans Medium"/>
              </a:rPr>
              <a:t>www.seacoastwhc.org</a:t>
            </a:r>
            <a:endParaRPr sz="2700">
              <a:solidFill>
                <a:schemeClr val="lt1"/>
              </a:solidFill>
              <a:latin typeface="Open Sans Medium"/>
              <a:ea typeface="Open Sans Medium"/>
              <a:cs typeface="Open Sans Medium"/>
              <a:sym typeface="Open Sans Medium"/>
            </a:endParaRPr>
          </a:p>
          <a:p>
            <a:pPr indent="0" lvl="0" marL="0" rtl="0" algn="ctr">
              <a:lnSpc>
                <a:spcPct val="100000"/>
              </a:lnSpc>
              <a:spcBef>
                <a:spcPts val="0"/>
              </a:spcBef>
              <a:spcAft>
                <a:spcPts val="0"/>
              </a:spcAft>
              <a:buSzPts val="1300"/>
              <a:buNone/>
            </a:pPr>
            <a:r>
              <a:rPr lang="en-US" sz="2700">
                <a:solidFill>
                  <a:schemeClr val="lt1"/>
                </a:solidFill>
                <a:latin typeface="Open Sans Medium"/>
                <a:ea typeface="Open Sans Medium"/>
                <a:cs typeface="Open Sans Medium"/>
                <a:sym typeface="Open Sans Medium"/>
              </a:rPr>
              <a:t>director@seacoastwhc.org</a:t>
            </a:r>
            <a:endParaRPr sz="2700">
              <a:solidFill>
                <a:schemeClr val="lt1"/>
              </a:solidFill>
              <a:latin typeface="Open Sans Medium"/>
              <a:ea typeface="Open Sans Medium"/>
              <a:cs typeface="Open Sans Medium"/>
              <a:sym typeface="Open Sans Medium"/>
            </a:endParaRPr>
          </a:p>
          <a:p>
            <a:pPr indent="0" lvl="0" marL="0" rtl="0" algn="ctr">
              <a:lnSpc>
                <a:spcPct val="100000"/>
              </a:lnSpc>
              <a:spcBef>
                <a:spcPts val="0"/>
              </a:spcBef>
              <a:spcAft>
                <a:spcPts val="0"/>
              </a:spcAft>
              <a:buSzPts val="1300"/>
              <a:buNone/>
            </a:pPr>
            <a:r>
              <a:rPr lang="en-US" sz="2700">
                <a:solidFill>
                  <a:schemeClr val="lt1"/>
                </a:solidFill>
                <a:latin typeface="Open Sans Medium"/>
                <a:ea typeface="Open Sans Medium"/>
                <a:cs typeface="Open Sans Medium"/>
                <a:sym typeface="Open Sans Medium"/>
              </a:rPr>
              <a:t>@seacoastwhc</a:t>
            </a:r>
            <a:endParaRPr sz="2700">
              <a:solidFill>
                <a:schemeClr val="lt1"/>
              </a:solidFill>
              <a:latin typeface="Open Sans Medium"/>
              <a:ea typeface="Open Sans Medium"/>
              <a:cs typeface="Open Sans Medium"/>
              <a:sym typeface="Open Sans Medium"/>
            </a:endParaRPr>
          </a:p>
          <a:p>
            <a:pPr indent="0" lvl="0" marL="0" rtl="0" algn="ctr">
              <a:lnSpc>
                <a:spcPct val="100000"/>
              </a:lnSpc>
              <a:spcBef>
                <a:spcPts val="0"/>
              </a:spcBef>
              <a:spcAft>
                <a:spcPts val="0"/>
              </a:spcAft>
              <a:buSzPts val="1300"/>
              <a:buNone/>
            </a:pPr>
            <a:r>
              <a:t/>
            </a:r>
            <a:endParaRPr b="1" sz="47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7"/>
          <p:cNvSpPr/>
          <p:nvPr/>
        </p:nvSpPr>
        <p:spPr>
          <a:xfrm>
            <a:off x="0" y="6528450"/>
            <a:ext cx="9557100" cy="329700"/>
          </a:xfrm>
          <a:prstGeom prst="rect">
            <a:avLst/>
          </a:prstGeom>
          <a:solidFill>
            <a:srgbClr val="009BA6"/>
          </a:solidFill>
          <a:ln cap="flat" cmpd="sng" w="9525">
            <a:solidFill>
              <a:srgbClr val="009BA6"/>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308" name="Google Shape;308;p37"/>
          <p:cNvPicPr preferRelativeResize="0"/>
          <p:nvPr/>
        </p:nvPicPr>
        <p:blipFill rotWithShape="1">
          <a:blip r:embed="rId3">
            <a:alphaModFix/>
          </a:blip>
          <a:srcRect b="0" l="0" r="0" t="0"/>
          <a:stretch/>
        </p:blipFill>
        <p:spPr>
          <a:xfrm>
            <a:off x="10057899" y="6248392"/>
            <a:ext cx="2134098" cy="609599"/>
          </a:xfrm>
          <a:prstGeom prst="rect">
            <a:avLst/>
          </a:prstGeom>
          <a:noFill/>
          <a:ln>
            <a:noFill/>
          </a:ln>
        </p:spPr>
      </p:pic>
      <p:pic>
        <p:nvPicPr>
          <p:cNvPr descr="Logo&#10;&#10;Description automatically generated" id="309" name="Google Shape;309;p37"/>
          <p:cNvPicPr preferRelativeResize="0"/>
          <p:nvPr/>
        </p:nvPicPr>
        <p:blipFill rotWithShape="1">
          <a:blip r:embed="rId4">
            <a:alphaModFix/>
          </a:blip>
          <a:srcRect b="0" l="0" r="0" t="0"/>
          <a:stretch/>
        </p:blipFill>
        <p:spPr>
          <a:xfrm>
            <a:off x="3813977" y="382176"/>
            <a:ext cx="4564046" cy="1304025"/>
          </a:xfrm>
          <a:prstGeom prst="rect">
            <a:avLst/>
          </a:prstGeom>
          <a:noFill/>
          <a:ln>
            <a:noFill/>
          </a:ln>
        </p:spPr>
      </p:pic>
      <p:sp>
        <p:nvSpPr>
          <p:cNvPr id="310" name="Google Shape;310;p37"/>
          <p:cNvSpPr txBox="1"/>
          <p:nvPr>
            <p:ph idx="4294967295" type="body"/>
          </p:nvPr>
        </p:nvSpPr>
        <p:spPr>
          <a:xfrm>
            <a:off x="451100" y="2153013"/>
            <a:ext cx="11334600" cy="3952800"/>
          </a:xfrm>
          <a:prstGeom prst="rect">
            <a:avLst/>
          </a:prstGeom>
          <a:noFill/>
          <a:ln>
            <a:noFill/>
          </a:ln>
        </p:spPr>
        <p:txBody>
          <a:bodyPr anchorCtr="0" anchor="t" bIns="45700" lIns="0" spcFirstLastPara="1" rIns="91425" wrap="square" tIns="45700">
            <a:noAutofit/>
          </a:bodyPr>
          <a:lstStyle/>
          <a:p>
            <a:pPr indent="0" lvl="0" marL="0" rtl="0" algn="l">
              <a:lnSpc>
                <a:spcPct val="140000"/>
              </a:lnSpc>
              <a:spcBef>
                <a:spcPts val="0"/>
              </a:spcBef>
              <a:spcAft>
                <a:spcPts val="0"/>
              </a:spcAft>
              <a:buSzPts val="1800"/>
              <a:buNone/>
            </a:pPr>
            <a:r>
              <a:rPr b="1" lang="en-US" sz="2000">
                <a:solidFill>
                  <a:srgbClr val="02424C"/>
                </a:solidFill>
                <a:latin typeface="Open Sans"/>
                <a:ea typeface="Open Sans"/>
                <a:cs typeface="Open Sans"/>
                <a:sym typeface="Open Sans"/>
              </a:rPr>
              <a:t>OUR MISSION</a:t>
            </a:r>
            <a:endParaRPr b="1" sz="2000">
              <a:solidFill>
                <a:srgbClr val="02424C"/>
              </a:solidFill>
              <a:latin typeface="Open Sans"/>
              <a:ea typeface="Open Sans"/>
              <a:cs typeface="Open Sans"/>
              <a:sym typeface="Open Sans"/>
            </a:endParaRPr>
          </a:p>
          <a:p>
            <a:pPr indent="0" lvl="0" marL="0" rtl="0" algn="l">
              <a:lnSpc>
                <a:spcPct val="100000"/>
              </a:lnSpc>
              <a:spcBef>
                <a:spcPts val="1000"/>
              </a:spcBef>
              <a:spcAft>
                <a:spcPts val="0"/>
              </a:spcAft>
              <a:buSzPts val="1800"/>
              <a:buNone/>
            </a:pPr>
            <a:r>
              <a:rPr i="0" lang="en-US" sz="2000">
                <a:solidFill>
                  <a:srgbClr val="02424C"/>
                </a:solidFill>
                <a:latin typeface="Open Sans Medium"/>
                <a:ea typeface="Open Sans Medium"/>
                <a:cs typeface="Open Sans Medium"/>
                <a:sym typeface="Open Sans Medium"/>
              </a:rPr>
              <a:t>Our mission is to educate and engage communities and municipalities to advance diverse housing options.</a:t>
            </a:r>
            <a:r>
              <a:rPr lang="en-US" sz="2000">
                <a:solidFill>
                  <a:srgbClr val="02424C"/>
                </a:solidFill>
                <a:latin typeface="Open Sans Medium"/>
                <a:ea typeface="Open Sans Medium"/>
                <a:cs typeface="Open Sans Medium"/>
                <a:sym typeface="Open Sans Medium"/>
              </a:rPr>
              <a:t> </a:t>
            </a:r>
            <a:endParaRPr sz="2000">
              <a:solidFill>
                <a:srgbClr val="02424C"/>
              </a:solidFill>
              <a:latin typeface="Open Sans Medium"/>
              <a:ea typeface="Open Sans Medium"/>
              <a:cs typeface="Open Sans Medium"/>
              <a:sym typeface="Open Sans Medium"/>
            </a:endParaRPr>
          </a:p>
          <a:p>
            <a:pPr indent="0" lvl="0" marL="0" rtl="0" algn="l">
              <a:lnSpc>
                <a:spcPct val="100000"/>
              </a:lnSpc>
              <a:spcBef>
                <a:spcPts val="1600"/>
              </a:spcBef>
              <a:spcAft>
                <a:spcPts val="0"/>
              </a:spcAft>
              <a:buSzPts val="1800"/>
              <a:buNone/>
            </a:pPr>
            <a:r>
              <a:rPr i="0" lang="en-US" sz="2000">
                <a:solidFill>
                  <a:srgbClr val="02424C"/>
                </a:solidFill>
                <a:latin typeface="Open Sans Medium"/>
                <a:ea typeface="Open Sans Medium"/>
                <a:cs typeface="Open Sans Medium"/>
                <a:sym typeface="Open Sans Medium"/>
              </a:rPr>
              <a:t>We envision an ample supply of affordable, desirable housing throughout the seacoast region of New Hampshire, providing opportunities for members of the workforce and all families and individuals, to put down roots and create a more diverse and equitable community that benefits us all.</a:t>
            </a:r>
            <a:br>
              <a:rPr lang="en-US" sz="2000">
                <a:solidFill>
                  <a:srgbClr val="02424C"/>
                </a:solidFill>
                <a:latin typeface="Open Sans Medium"/>
                <a:ea typeface="Open Sans Medium"/>
                <a:cs typeface="Open Sans Medium"/>
                <a:sym typeface="Open Sans Medium"/>
              </a:rPr>
            </a:br>
            <a:br>
              <a:rPr lang="en-US" sz="2000">
                <a:solidFill>
                  <a:srgbClr val="02424C"/>
                </a:solidFill>
                <a:latin typeface="Open Sans Medium"/>
                <a:ea typeface="Open Sans Medium"/>
                <a:cs typeface="Open Sans Medium"/>
                <a:sym typeface="Open Sans Medium"/>
              </a:rPr>
            </a:br>
            <a:r>
              <a:rPr b="1" lang="en-US" sz="2000">
                <a:solidFill>
                  <a:srgbClr val="02424C"/>
                </a:solidFill>
                <a:latin typeface="Open Sans"/>
                <a:ea typeface="Open Sans"/>
                <a:cs typeface="Open Sans"/>
                <a:sym typeface="Open Sans"/>
              </a:rPr>
              <a:t>OUR</a:t>
            </a:r>
            <a:r>
              <a:rPr lang="en-US" sz="2000">
                <a:solidFill>
                  <a:srgbClr val="02424C"/>
                </a:solidFill>
                <a:latin typeface="Open Sans Medium"/>
                <a:ea typeface="Open Sans Medium"/>
                <a:cs typeface="Open Sans Medium"/>
                <a:sym typeface="Open Sans Medium"/>
              </a:rPr>
              <a:t> </a:t>
            </a:r>
            <a:r>
              <a:rPr b="1" lang="en-US" sz="2000">
                <a:solidFill>
                  <a:srgbClr val="02424C"/>
                </a:solidFill>
                <a:latin typeface="Open Sans"/>
                <a:ea typeface="Open Sans"/>
                <a:cs typeface="Open Sans"/>
                <a:sym typeface="Open Sans"/>
              </a:rPr>
              <a:t>WORK</a:t>
            </a:r>
            <a:endParaRPr b="1" sz="2000">
              <a:solidFill>
                <a:srgbClr val="02424C"/>
              </a:solidFill>
              <a:latin typeface="Open Sans"/>
              <a:ea typeface="Open Sans"/>
              <a:cs typeface="Open Sans"/>
              <a:sym typeface="Open Sans"/>
            </a:endParaRPr>
          </a:p>
          <a:p>
            <a:pPr indent="0" lvl="0" marL="0" rtl="0" algn="l">
              <a:lnSpc>
                <a:spcPct val="100000"/>
              </a:lnSpc>
              <a:spcBef>
                <a:spcPts val="1600"/>
              </a:spcBef>
              <a:spcAft>
                <a:spcPts val="0"/>
              </a:spcAft>
              <a:buSzPts val="1800"/>
              <a:buNone/>
            </a:pPr>
            <a:r>
              <a:rPr lang="en-US" sz="2000">
                <a:solidFill>
                  <a:srgbClr val="02424C"/>
                </a:solidFill>
                <a:latin typeface="Open Sans Medium"/>
                <a:ea typeface="Open Sans Medium"/>
                <a:cs typeface="Open Sans Medium"/>
                <a:sym typeface="Open Sans Medium"/>
              </a:rPr>
              <a:t>We work with communities to support diverse housing options attainable to our workforce through community engagement, education, and technical assistance.</a:t>
            </a:r>
            <a:endParaRPr sz="2000">
              <a:solidFill>
                <a:srgbClr val="02424C"/>
              </a:solidFill>
              <a:latin typeface="Open Sans Medium"/>
              <a:ea typeface="Open Sans Medium"/>
              <a:cs typeface="Open Sans Medium"/>
              <a:sym typeface="Open Sans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8"/>
          <p:cNvSpPr/>
          <p:nvPr/>
        </p:nvSpPr>
        <p:spPr>
          <a:xfrm>
            <a:off x="0" y="6528450"/>
            <a:ext cx="9557100" cy="329700"/>
          </a:xfrm>
          <a:prstGeom prst="rect">
            <a:avLst/>
          </a:prstGeom>
          <a:solidFill>
            <a:srgbClr val="009BA6"/>
          </a:solidFill>
          <a:ln cap="flat" cmpd="sng" w="9525">
            <a:solidFill>
              <a:srgbClr val="009BA6"/>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316" name="Google Shape;316;p38"/>
          <p:cNvPicPr preferRelativeResize="0"/>
          <p:nvPr/>
        </p:nvPicPr>
        <p:blipFill rotWithShape="1">
          <a:blip r:embed="rId3">
            <a:alphaModFix/>
          </a:blip>
          <a:srcRect b="0" l="0" r="0" t="0"/>
          <a:stretch/>
        </p:blipFill>
        <p:spPr>
          <a:xfrm>
            <a:off x="10057899" y="6248392"/>
            <a:ext cx="2134098" cy="609599"/>
          </a:xfrm>
          <a:prstGeom prst="rect">
            <a:avLst/>
          </a:prstGeom>
          <a:noFill/>
          <a:ln>
            <a:noFill/>
          </a:ln>
        </p:spPr>
      </p:pic>
      <p:sp>
        <p:nvSpPr>
          <p:cNvPr id="317" name="Google Shape;317;p38"/>
          <p:cNvSpPr txBox="1"/>
          <p:nvPr/>
        </p:nvSpPr>
        <p:spPr>
          <a:xfrm>
            <a:off x="609603" y="519978"/>
            <a:ext cx="10743300" cy="714000"/>
          </a:xfrm>
          <a:prstGeom prst="rect">
            <a:avLst/>
          </a:prstGeom>
          <a:noFill/>
          <a:ln>
            <a:noFill/>
          </a:ln>
        </p:spPr>
        <p:txBody>
          <a:bodyPr anchorCtr="0" anchor="t" bIns="45700" lIns="91425" spcFirstLastPara="1" rIns="91425" wrap="square" tIns="45700">
            <a:noAutofit/>
          </a:bodyPr>
          <a:lstStyle/>
          <a:p>
            <a:pPr indent="-228588" lvl="0" marL="228588" marR="0" rtl="0" algn="ctr">
              <a:lnSpc>
                <a:spcPct val="90000"/>
              </a:lnSpc>
              <a:spcBef>
                <a:spcPts val="0"/>
              </a:spcBef>
              <a:spcAft>
                <a:spcPts val="0"/>
              </a:spcAft>
              <a:buClr>
                <a:srgbClr val="065391"/>
              </a:buClr>
              <a:buSzPts val="3200"/>
              <a:buFont typeface="Open Sans"/>
              <a:buNone/>
            </a:pPr>
            <a:r>
              <a:rPr b="1" lang="en-US" sz="3200">
                <a:solidFill>
                  <a:srgbClr val="02424C"/>
                </a:solidFill>
                <a:latin typeface="Open Sans"/>
                <a:ea typeface="Open Sans"/>
                <a:cs typeface="Open Sans"/>
                <a:sym typeface="Open Sans"/>
              </a:rPr>
              <a:t>Housing Challenges: How Did We Get Here? </a:t>
            </a:r>
            <a:endParaRPr sz="3200">
              <a:solidFill>
                <a:srgbClr val="02424C"/>
              </a:solidFill>
              <a:latin typeface="Open Sans"/>
              <a:ea typeface="Open Sans"/>
              <a:cs typeface="Open Sans"/>
              <a:sym typeface="Open Sans"/>
            </a:endParaRPr>
          </a:p>
        </p:txBody>
      </p:sp>
      <p:sp>
        <p:nvSpPr>
          <p:cNvPr id="318" name="Google Shape;318;p38"/>
          <p:cNvSpPr txBox="1"/>
          <p:nvPr/>
        </p:nvSpPr>
        <p:spPr>
          <a:xfrm>
            <a:off x="609601" y="1814275"/>
            <a:ext cx="10331400" cy="36501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90000"/>
              </a:lnSpc>
              <a:spcBef>
                <a:spcPts val="0"/>
              </a:spcBef>
              <a:spcAft>
                <a:spcPts val="0"/>
              </a:spcAft>
              <a:buClr>
                <a:srgbClr val="02424C"/>
              </a:buClr>
              <a:buSzPts val="1900"/>
              <a:buFont typeface="Open Sans"/>
              <a:buChar char="➔"/>
            </a:pPr>
            <a:r>
              <a:rPr b="1" lang="en-US" sz="2000">
                <a:solidFill>
                  <a:srgbClr val="02424C"/>
                </a:solidFill>
                <a:latin typeface="Open Sans"/>
                <a:ea typeface="Open Sans"/>
                <a:cs typeface="Open Sans"/>
                <a:sym typeface="Open Sans"/>
              </a:rPr>
              <a:t>Economic conditions &amp; influences </a:t>
            </a:r>
            <a:endParaRPr b="1" sz="2000">
              <a:solidFill>
                <a:srgbClr val="02424C"/>
              </a:solidFill>
              <a:latin typeface="Open Sans"/>
              <a:ea typeface="Open Sans"/>
              <a:cs typeface="Open Sans"/>
              <a:sym typeface="Open Sans"/>
            </a:endParaRPr>
          </a:p>
          <a:p>
            <a:pPr indent="-285750" lvl="1" marL="742950" marR="0" rtl="0" algn="l">
              <a:lnSpc>
                <a:spcPct val="90000"/>
              </a:lnSpc>
              <a:spcBef>
                <a:spcPts val="1000"/>
              </a:spcBef>
              <a:spcAft>
                <a:spcPts val="0"/>
              </a:spcAft>
              <a:buClr>
                <a:srgbClr val="02424C"/>
              </a:buClr>
              <a:buSzPts val="1900"/>
              <a:buFont typeface="Open Sans"/>
              <a:buChar char="◆"/>
            </a:pPr>
            <a:r>
              <a:rPr i="0" lang="en-US" sz="2000" u="none" cap="none" strike="noStrike">
                <a:solidFill>
                  <a:srgbClr val="02424C"/>
                </a:solidFill>
                <a:latin typeface="Open Sans"/>
                <a:ea typeface="Open Sans"/>
                <a:cs typeface="Open Sans"/>
                <a:sym typeface="Open Sans"/>
              </a:rPr>
              <a:t>Supply, demand, interest rates</a:t>
            </a:r>
            <a:endParaRPr>
              <a:solidFill>
                <a:srgbClr val="02424C"/>
              </a:solidFill>
              <a:latin typeface="Open Sans"/>
              <a:ea typeface="Open Sans"/>
              <a:cs typeface="Open Sans"/>
              <a:sym typeface="Open Sans"/>
            </a:endParaRPr>
          </a:p>
          <a:p>
            <a:pPr indent="-285750" lvl="0" marL="285750" marR="0" rtl="0" algn="l">
              <a:lnSpc>
                <a:spcPct val="90000"/>
              </a:lnSpc>
              <a:spcBef>
                <a:spcPts val="1000"/>
              </a:spcBef>
              <a:spcAft>
                <a:spcPts val="0"/>
              </a:spcAft>
              <a:buClr>
                <a:srgbClr val="02424C"/>
              </a:buClr>
              <a:buSzPts val="1900"/>
              <a:buFont typeface="Open Sans"/>
              <a:buChar char="➔"/>
            </a:pPr>
            <a:r>
              <a:rPr b="1" lang="en-US" sz="2000">
                <a:solidFill>
                  <a:srgbClr val="02424C"/>
                </a:solidFill>
                <a:latin typeface="Open Sans"/>
                <a:ea typeface="Open Sans"/>
                <a:cs typeface="Open Sans"/>
                <a:sym typeface="Open Sans"/>
              </a:rPr>
              <a:t>Demographic Shifts</a:t>
            </a:r>
            <a:endParaRPr b="1">
              <a:solidFill>
                <a:srgbClr val="02424C"/>
              </a:solidFill>
              <a:latin typeface="Open Sans"/>
              <a:ea typeface="Open Sans"/>
              <a:cs typeface="Open Sans"/>
              <a:sym typeface="Open Sans"/>
            </a:endParaRPr>
          </a:p>
          <a:p>
            <a:pPr indent="-285750" lvl="1" marL="742950" marR="0" rtl="0" algn="l">
              <a:lnSpc>
                <a:spcPct val="90000"/>
              </a:lnSpc>
              <a:spcBef>
                <a:spcPts val="1000"/>
              </a:spcBef>
              <a:spcAft>
                <a:spcPts val="0"/>
              </a:spcAft>
              <a:buClr>
                <a:srgbClr val="02424C"/>
              </a:buClr>
              <a:buSzPts val="1900"/>
              <a:buFont typeface="Open Sans"/>
              <a:buChar char="◆"/>
            </a:pPr>
            <a:r>
              <a:rPr i="0" lang="en-US" sz="2000" u="none" cap="none" strike="noStrike">
                <a:solidFill>
                  <a:srgbClr val="02424C"/>
                </a:solidFill>
                <a:latin typeface="Open Sans"/>
                <a:ea typeface="Open Sans"/>
                <a:cs typeface="Open Sans"/>
                <a:sym typeface="Open Sans"/>
              </a:rPr>
              <a:t>Smaller families, increase in single person households</a:t>
            </a:r>
            <a:endParaRPr>
              <a:solidFill>
                <a:srgbClr val="02424C"/>
              </a:solidFill>
              <a:latin typeface="Open Sans"/>
              <a:ea typeface="Open Sans"/>
              <a:cs typeface="Open Sans"/>
              <a:sym typeface="Open Sans"/>
            </a:endParaRPr>
          </a:p>
          <a:p>
            <a:pPr indent="-285750" lvl="1" marL="742950" marR="0" rtl="0" algn="l">
              <a:lnSpc>
                <a:spcPct val="90000"/>
              </a:lnSpc>
              <a:spcBef>
                <a:spcPts val="1000"/>
              </a:spcBef>
              <a:spcAft>
                <a:spcPts val="0"/>
              </a:spcAft>
              <a:buClr>
                <a:srgbClr val="02424C"/>
              </a:buClr>
              <a:buSzPts val="1900"/>
              <a:buFont typeface="Open Sans"/>
              <a:buChar char="◆"/>
            </a:pPr>
            <a:r>
              <a:rPr i="0" lang="en-US" sz="2000" u="none" cap="none" strike="noStrike">
                <a:solidFill>
                  <a:srgbClr val="02424C"/>
                </a:solidFill>
                <a:latin typeface="Open Sans"/>
                <a:ea typeface="Open Sans"/>
                <a:cs typeface="Open Sans"/>
                <a:sym typeface="Open Sans"/>
              </a:rPr>
              <a:t>Desire to age in place</a:t>
            </a:r>
            <a:endParaRPr>
              <a:solidFill>
                <a:srgbClr val="02424C"/>
              </a:solidFill>
              <a:latin typeface="Open Sans"/>
              <a:ea typeface="Open Sans"/>
              <a:cs typeface="Open Sans"/>
              <a:sym typeface="Open Sans"/>
            </a:endParaRPr>
          </a:p>
          <a:p>
            <a:pPr indent="-285750" lvl="1" marL="742950" marR="0" rtl="0" algn="l">
              <a:lnSpc>
                <a:spcPct val="90000"/>
              </a:lnSpc>
              <a:spcBef>
                <a:spcPts val="1000"/>
              </a:spcBef>
              <a:spcAft>
                <a:spcPts val="0"/>
              </a:spcAft>
              <a:buClr>
                <a:srgbClr val="02424C"/>
              </a:buClr>
              <a:buSzPts val="1900"/>
              <a:buFont typeface="Open Sans"/>
              <a:buChar char="◆"/>
            </a:pPr>
            <a:r>
              <a:rPr i="0" lang="en-US" sz="2000" u="none" cap="none" strike="noStrike">
                <a:solidFill>
                  <a:srgbClr val="02424C"/>
                </a:solidFill>
                <a:latin typeface="Open Sans"/>
                <a:ea typeface="Open Sans"/>
                <a:cs typeface="Open Sans"/>
                <a:sym typeface="Open Sans"/>
              </a:rPr>
              <a:t>Demand for similar housing options among younger and older generations</a:t>
            </a:r>
            <a:br>
              <a:rPr i="0" lang="en-US" sz="2000" u="none" cap="none" strike="noStrike">
                <a:solidFill>
                  <a:srgbClr val="02424C"/>
                </a:solidFill>
                <a:latin typeface="Open Sans"/>
                <a:ea typeface="Open Sans"/>
                <a:cs typeface="Open Sans"/>
                <a:sym typeface="Open Sans"/>
              </a:rPr>
            </a:br>
            <a:endParaRPr i="0" sz="1600" u="none" cap="none" strike="noStrike">
              <a:solidFill>
                <a:srgbClr val="02424C"/>
              </a:solidFill>
              <a:latin typeface="Open Sans"/>
              <a:ea typeface="Open Sans"/>
              <a:cs typeface="Open Sans"/>
              <a:sym typeface="Open Sans"/>
            </a:endParaRPr>
          </a:p>
          <a:p>
            <a:pPr indent="-285750" lvl="0" marL="285750" marR="0" rtl="0" algn="l">
              <a:lnSpc>
                <a:spcPct val="90000"/>
              </a:lnSpc>
              <a:spcBef>
                <a:spcPts val="1000"/>
              </a:spcBef>
              <a:spcAft>
                <a:spcPts val="0"/>
              </a:spcAft>
              <a:buClr>
                <a:srgbClr val="02424C"/>
              </a:buClr>
              <a:buSzPts val="1900"/>
              <a:buFont typeface="Open Sans"/>
              <a:buChar char="➔"/>
            </a:pPr>
            <a:r>
              <a:rPr b="1" lang="en-US" sz="2000">
                <a:solidFill>
                  <a:srgbClr val="02424C"/>
                </a:solidFill>
                <a:latin typeface="Open Sans"/>
                <a:ea typeface="Open Sans"/>
                <a:cs typeface="Open Sans"/>
                <a:sym typeface="Open Sans"/>
              </a:rPr>
              <a:t>Local resistance to housing development</a:t>
            </a:r>
            <a:br>
              <a:rPr b="1" lang="en-US" sz="2000">
                <a:solidFill>
                  <a:srgbClr val="02424C"/>
                </a:solidFill>
                <a:latin typeface="Open Sans"/>
                <a:ea typeface="Open Sans"/>
                <a:cs typeface="Open Sans"/>
                <a:sym typeface="Open Sans"/>
              </a:rPr>
            </a:br>
            <a:endParaRPr b="1" sz="1600">
              <a:solidFill>
                <a:srgbClr val="02424C"/>
              </a:solidFill>
              <a:latin typeface="Open Sans"/>
              <a:ea typeface="Open Sans"/>
              <a:cs typeface="Open Sans"/>
              <a:sym typeface="Open Sans"/>
            </a:endParaRPr>
          </a:p>
          <a:p>
            <a:pPr indent="-285750" lvl="0" marL="285750" marR="0" rtl="0" algn="l">
              <a:lnSpc>
                <a:spcPct val="90000"/>
              </a:lnSpc>
              <a:spcBef>
                <a:spcPts val="1000"/>
              </a:spcBef>
              <a:spcAft>
                <a:spcPts val="0"/>
              </a:spcAft>
              <a:buClr>
                <a:srgbClr val="02424C"/>
              </a:buClr>
              <a:buSzPts val="1900"/>
              <a:buFont typeface="Open Sans"/>
              <a:buChar char="➔"/>
            </a:pPr>
            <a:r>
              <a:rPr b="1" lang="en-US" sz="2000">
                <a:solidFill>
                  <a:srgbClr val="02424C"/>
                </a:solidFill>
                <a:latin typeface="Open Sans"/>
                <a:ea typeface="Open Sans"/>
                <a:cs typeface="Open Sans"/>
                <a:sym typeface="Open Sans"/>
              </a:rPr>
              <a:t>Some l</a:t>
            </a:r>
            <a:r>
              <a:rPr b="1" lang="en-US" sz="2000">
                <a:solidFill>
                  <a:srgbClr val="02424C"/>
                </a:solidFill>
                <a:latin typeface="Open Sans"/>
                <a:ea typeface="Open Sans"/>
                <a:cs typeface="Open Sans"/>
                <a:sym typeface="Open Sans"/>
              </a:rPr>
              <a:t>and use regulations that are overly restrictive and exclusive</a:t>
            </a:r>
            <a:endParaRPr b="1" sz="1800">
              <a:solidFill>
                <a:srgbClr val="02424C"/>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9"/>
          <p:cNvSpPr/>
          <p:nvPr/>
        </p:nvSpPr>
        <p:spPr>
          <a:xfrm>
            <a:off x="0" y="6528450"/>
            <a:ext cx="9557100" cy="329700"/>
          </a:xfrm>
          <a:prstGeom prst="rect">
            <a:avLst/>
          </a:prstGeom>
          <a:solidFill>
            <a:srgbClr val="009BA6"/>
          </a:solidFill>
          <a:ln cap="flat" cmpd="sng" w="9525">
            <a:solidFill>
              <a:srgbClr val="009BA6"/>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324" name="Google Shape;324;p39"/>
          <p:cNvPicPr preferRelativeResize="0"/>
          <p:nvPr/>
        </p:nvPicPr>
        <p:blipFill rotWithShape="1">
          <a:blip r:embed="rId3">
            <a:alphaModFix/>
          </a:blip>
          <a:srcRect b="0" l="0" r="0" t="0"/>
          <a:stretch/>
        </p:blipFill>
        <p:spPr>
          <a:xfrm>
            <a:off x="10057899" y="6248392"/>
            <a:ext cx="2134098" cy="609599"/>
          </a:xfrm>
          <a:prstGeom prst="rect">
            <a:avLst/>
          </a:prstGeom>
          <a:noFill/>
          <a:ln>
            <a:noFill/>
          </a:ln>
        </p:spPr>
      </p:pic>
      <p:sp>
        <p:nvSpPr>
          <p:cNvPr id="325" name="Google Shape;325;p39"/>
          <p:cNvSpPr txBox="1"/>
          <p:nvPr>
            <p:ph idx="4294967295" type="body"/>
          </p:nvPr>
        </p:nvSpPr>
        <p:spPr>
          <a:xfrm>
            <a:off x="609600" y="457200"/>
            <a:ext cx="10972800" cy="660300"/>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rgbClr val="065391"/>
              </a:buClr>
              <a:buSzPts val="3200"/>
              <a:buFont typeface="Open Sans"/>
              <a:buNone/>
            </a:pPr>
            <a:r>
              <a:rPr b="1" lang="en-US" sz="3200">
                <a:solidFill>
                  <a:srgbClr val="02424C"/>
                </a:solidFill>
                <a:latin typeface="Open Sans"/>
                <a:ea typeface="Open Sans"/>
                <a:cs typeface="Open Sans"/>
                <a:sym typeface="Open Sans"/>
              </a:rPr>
              <a:t>Five L’s of Housing Development</a:t>
            </a:r>
            <a:endParaRPr b="1" sz="3200">
              <a:solidFill>
                <a:srgbClr val="02424C"/>
              </a:solidFill>
              <a:latin typeface="Open Sans"/>
              <a:ea typeface="Open Sans"/>
              <a:cs typeface="Open Sans"/>
              <a:sym typeface="Open Sans"/>
            </a:endParaRPr>
          </a:p>
          <a:p>
            <a:pPr indent="-228600" lvl="0" marL="228600" rtl="0" algn="ctr">
              <a:lnSpc>
                <a:spcPct val="90000"/>
              </a:lnSpc>
              <a:spcBef>
                <a:spcPts val="1000"/>
              </a:spcBef>
              <a:spcAft>
                <a:spcPts val="0"/>
              </a:spcAft>
              <a:buClr>
                <a:srgbClr val="065391"/>
              </a:buClr>
              <a:buSzPts val="3200"/>
              <a:buFont typeface="Open Sans"/>
              <a:buNone/>
            </a:pPr>
            <a:r>
              <a:t/>
            </a:r>
            <a:endParaRPr/>
          </a:p>
        </p:txBody>
      </p:sp>
      <p:grpSp>
        <p:nvGrpSpPr>
          <p:cNvPr id="326" name="Google Shape;326;p39"/>
          <p:cNvGrpSpPr/>
          <p:nvPr/>
        </p:nvGrpSpPr>
        <p:grpSpPr>
          <a:xfrm>
            <a:off x="2811840" y="1619739"/>
            <a:ext cx="7416982" cy="4124793"/>
            <a:chOff x="1516440" y="17727"/>
            <a:chExt cx="7416982" cy="4124793"/>
          </a:xfrm>
        </p:grpSpPr>
        <p:sp>
          <p:nvSpPr>
            <p:cNvPr id="327" name="Google Shape;327;p39"/>
            <p:cNvSpPr/>
            <p:nvPr/>
          </p:nvSpPr>
          <p:spPr>
            <a:xfrm>
              <a:off x="1516440" y="17727"/>
              <a:ext cx="960300" cy="960300"/>
            </a:xfrm>
            <a:prstGeom prst="ellipse">
              <a:avLst/>
            </a:prstGeom>
            <a:solidFill>
              <a:srgbClr val="ED7D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9"/>
            <p:cNvSpPr/>
            <p:nvPr/>
          </p:nvSpPr>
          <p:spPr>
            <a:xfrm>
              <a:off x="1718115" y="219402"/>
              <a:ext cx="557100" cy="557100"/>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9"/>
            <p:cNvSpPr/>
            <p:nvPr/>
          </p:nvSpPr>
          <p:spPr>
            <a:xfrm>
              <a:off x="2682587" y="17727"/>
              <a:ext cx="2263800" cy="96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9"/>
            <p:cNvSpPr txBox="1"/>
            <p:nvPr/>
          </p:nvSpPr>
          <p:spPr>
            <a:xfrm>
              <a:off x="2682587" y="17727"/>
              <a:ext cx="2263800" cy="960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D7D31"/>
                </a:buClr>
                <a:buSzPts val="2400"/>
                <a:buFont typeface="Corbel"/>
                <a:buNone/>
              </a:pPr>
              <a:r>
                <a:rPr b="1" lang="en-US" sz="2400">
                  <a:solidFill>
                    <a:srgbClr val="ED7D31"/>
                  </a:solidFill>
                  <a:latin typeface="Corbel"/>
                  <a:ea typeface="Corbel"/>
                  <a:cs typeface="Corbel"/>
                  <a:sym typeface="Corbel"/>
                </a:rPr>
                <a:t>LUMBER</a:t>
              </a:r>
              <a:br>
                <a:rPr b="1" lang="en-US" sz="2000">
                  <a:solidFill>
                    <a:srgbClr val="ED7D31"/>
                  </a:solidFill>
                  <a:latin typeface="Corbel"/>
                  <a:ea typeface="Corbel"/>
                  <a:cs typeface="Corbel"/>
                  <a:sym typeface="Corbel"/>
                </a:rPr>
              </a:br>
              <a:r>
                <a:rPr b="1" lang="en-US" sz="2000">
                  <a:solidFill>
                    <a:srgbClr val="ED7D31"/>
                  </a:solidFill>
                  <a:latin typeface="Corbel"/>
                  <a:ea typeface="Corbel"/>
                  <a:cs typeface="Corbel"/>
                  <a:sym typeface="Corbel"/>
                </a:rPr>
                <a:t>Development costs</a:t>
              </a:r>
              <a:endParaRPr sz="2000">
                <a:solidFill>
                  <a:srgbClr val="ED7D31"/>
                </a:solidFill>
                <a:latin typeface="Corbel"/>
                <a:ea typeface="Corbel"/>
                <a:cs typeface="Corbel"/>
                <a:sym typeface="Corbel"/>
              </a:endParaRPr>
            </a:p>
          </p:txBody>
        </p:sp>
        <p:sp>
          <p:nvSpPr>
            <p:cNvPr id="331" name="Google Shape;331;p39"/>
            <p:cNvSpPr/>
            <p:nvPr/>
          </p:nvSpPr>
          <p:spPr>
            <a:xfrm>
              <a:off x="5503525" y="17727"/>
              <a:ext cx="960300" cy="960300"/>
            </a:xfrm>
            <a:prstGeom prst="ellipse">
              <a:avLst/>
            </a:prstGeom>
            <a:solidFill>
              <a:srgbClr val="A5A5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9"/>
            <p:cNvSpPr/>
            <p:nvPr/>
          </p:nvSpPr>
          <p:spPr>
            <a:xfrm>
              <a:off x="5705242" y="219402"/>
              <a:ext cx="557100" cy="557100"/>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9"/>
            <p:cNvSpPr/>
            <p:nvPr/>
          </p:nvSpPr>
          <p:spPr>
            <a:xfrm>
              <a:off x="6669622" y="17727"/>
              <a:ext cx="2263800" cy="96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9"/>
            <p:cNvSpPr txBox="1"/>
            <p:nvPr/>
          </p:nvSpPr>
          <p:spPr>
            <a:xfrm>
              <a:off x="6669622" y="17727"/>
              <a:ext cx="2263800" cy="960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A5A5A5"/>
                </a:buClr>
                <a:buSzPts val="2400"/>
                <a:buFont typeface="Corbel"/>
                <a:buNone/>
              </a:pPr>
              <a:r>
                <a:rPr b="1" lang="en-US" sz="2400">
                  <a:solidFill>
                    <a:srgbClr val="A5A5A5"/>
                  </a:solidFill>
                  <a:latin typeface="Corbel"/>
                  <a:ea typeface="Corbel"/>
                  <a:cs typeface="Corbel"/>
                  <a:sym typeface="Corbel"/>
                </a:rPr>
                <a:t>LABOR</a:t>
              </a:r>
              <a:br>
                <a:rPr b="1" lang="en-US" sz="2000">
                  <a:solidFill>
                    <a:srgbClr val="A5A5A5"/>
                  </a:solidFill>
                  <a:latin typeface="Corbel"/>
                  <a:ea typeface="Corbel"/>
                  <a:cs typeface="Corbel"/>
                  <a:sym typeface="Corbel"/>
                </a:rPr>
              </a:br>
              <a:r>
                <a:rPr b="1" lang="en-US" sz="2000">
                  <a:solidFill>
                    <a:srgbClr val="A5A5A5"/>
                  </a:solidFill>
                  <a:latin typeface="Corbel"/>
                  <a:ea typeface="Corbel"/>
                  <a:cs typeface="Corbel"/>
                  <a:sym typeface="Corbel"/>
                </a:rPr>
                <a:t>Workforce availability</a:t>
              </a:r>
              <a:endParaRPr sz="2000">
                <a:solidFill>
                  <a:srgbClr val="A5A5A5"/>
                </a:solidFill>
                <a:latin typeface="Corbel"/>
                <a:ea typeface="Corbel"/>
                <a:cs typeface="Corbel"/>
                <a:sym typeface="Corbel"/>
              </a:endParaRPr>
            </a:p>
          </p:txBody>
        </p:sp>
        <p:sp>
          <p:nvSpPr>
            <p:cNvPr id="335" name="Google Shape;335;p39"/>
            <p:cNvSpPr/>
            <p:nvPr/>
          </p:nvSpPr>
          <p:spPr>
            <a:xfrm>
              <a:off x="1516440" y="1729309"/>
              <a:ext cx="960300" cy="960300"/>
            </a:xfrm>
            <a:prstGeom prst="ellipse">
              <a:avLst/>
            </a:prstGeom>
            <a:solidFill>
              <a:srgbClr val="FFC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9"/>
            <p:cNvSpPr/>
            <p:nvPr/>
          </p:nvSpPr>
          <p:spPr>
            <a:xfrm>
              <a:off x="1718115" y="1930984"/>
              <a:ext cx="557100" cy="557100"/>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9"/>
            <p:cNvSpPr/>
            <p:nvPr/>
          </p:nvSpPr>
          <p:spPr>
            <a:xfrm>
              <a:off x="2682587" y="1729309"/>
              <a:ext cx="2263800" cy="96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9"/>
            <p:cNvSpPr txBox="1"/>
            <p:nvPr/>
          </p:nvSpPr>
          <p:spPr>
            <a:xfrm>
              <a:off x="2682587" y="1729309"/>
              <a:ext cx="2263800" cy="960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C000"/>
                </a:buClr>
                <a:buSzPts val="2400"/>
                <a:buFont typeface="Corbel"/>
                <a:buNone/>
              </a:pPr>
              <a:r>
                <a:rPr b="1" lang="en-US" sz="2400">
                  <a:solidFill>
                    <a:srgbClr val="FFC000"/>
                  </a:solidFill>
                  <a:latin typeface="Corbel"/>
                  <a:ea typeface="Corbel"/>
                  <a:cs typeface="Corbel"/>
                  <a:sym typeface="Corbel"/>
                </a:rPr>
                <a:t>LAND</a:t>
              </a:r>
              <a:br>
                <a:rPr b="1" lang="en-US" sz="2000">
                  <a:solidFill>
                    <a:srgbClr val="FFC000"/>
                  </a:solidFill>
                  <a:latin typeface="Corbel"/>
                  <a:ea typeface="Corbel"/>
                  <a:cs typeface="Corbel"/>
                  <a:sym typeface="Corbel"/>
                </a:rPr>
              </a:br>
              <a:r>
                <a:rPr b="1" lang="en-US" sz="2000">
                  <a:solidFill>
                    <a:srgbClr val="FFC000"/>
                  </a:solidFill>
                  <a:latin typeface="Corbel"/>
                  <a:ea typeface="Corbel"/>
                  <a:cs typeface="Corbel"/>
                  <a:sym typeface="Corbel"/>
                </a:rPr>
                <a:t>Finite, but intensity of use is variable</a:t>
              </a:r>
              <a:endParaRPr sz="2000">
                <a:solidFill>
                  <a:srgbClr val="FFC000"/>
                </a:solidFill>
                <a:latin typeface="Corbel"/>
                <a:ea typeface="Corbel"/>
                <a:cs typeface="Corbel"/>
                <a:sym typeface="Corbel"/>
              </a:endParaRPr>
            </a:p>
          </p:txBody>
        </p:sp>
        <p:sp>
          <p:nvSpPr>
            <p:cNvPr id="339" name="Google Shape;339;p39"/>
            <p:cNvSpPr/>
            <p:nvPr/>
          </p:nvSpPr>
          <p:spPr>
            <a:xfrm>
              <a:off x="5503525" y="1729309"/>
              <a:ext cx="960300" cy="960300"/>
            </a:xfrm>
            <a:prstGeom prst="ellipse">
              <a:avLst/>
            </a:prstGeom>
            <a:solidFill>
              <a:srgbClr val="599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9"/>
            <p:cNvSpPr/>
            <p:nvPr/>
          </p:nvSpPr>
          <p:spPr>
            <a:xfrm>
              <a:off x="5655134" y="1893403"/>
              <a:ext cx="557100" cy="557100"/>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9"/>
            <p:cNvSpPr/>
            <p:nvPr/>
          </p:nvSpPr>
          <p:spPr>
            <a:xfrm>
              <a:off x="6669622" y="1729309"/>
              <a:ext cx="2263800" cy="96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9"/>
            <p:cNvSpPr txBox="1"/>
            <p:nvPr/>
          </p:nvSpPr>
          <p:spPr>
            <a:xfrm>
              <a:off x="6669622" y="1729309"/>
              <a:ext cx="2263800" cy="960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599BD5"/>
                </a:buClr>
                <a:buSzPts val="2400"/>
                <a:buFont typeface="Corbel"/>
                <a:buNone/>
              </a:pPr>
              <a:r>
                <a:rPr b="1" lang="en-US" sz="2400">
                  <a:solidFill>
                    <a:srgbClr val="599BD5"/>
                  </a:solidFill>
                  <a:latin typeface="Corbel"/>
                  <a:ea typeface="Corbel"/>
                  <a:cs typeface="Corbel"/>
                  <a:sym typeface="Corbel"/>
                </a:rPr>
                <a:t>Lending</a:t>
              </a:r>
              <a:br>
                <a:rPr b="1" lang="en-US" sz="2000">
                  <a:solidFill>
                    <a:srgbClr val="599BD5"/>
                  </a:solidFill>
                  <a:latin typeface="Corbel"/>
                  <a:ea typeface="Corbel"/>
                  <a:cs typeface="Corbel"/>
                  <a:sym typeface="Corbel"/>
                </a:rPr>
              </a:br>
              <a:r>
                <a:rPr b="1" lang="en-US" sz="2000">
                  <a:solidFill>
                    <a:srgbClr val="599BD5"/>
                  </a:solidFill>
                  <a:latin typeface="Corbel"/>
                  <a:ea typeface="Corbel"/>
                  <a:cs typeface="Corbel"/>
                  <a:sym typeface="Corbel"/>
                </a:rPr>
                <a:t>Financing </a:t>
              </a:r>
              <a:endParaRPr sz="2000">
                <a:solidFill>
                  <a:srgbClr val="599BD5"/>
                </a:solidFill>
                <a:latin typeface="Corbel"/>
                <a:ea typeface="Corbel"/>
                <a:cs typeface="Corbel"/>
                <a:sym typeface="Corbel"/>
              </a:endParaRPr>
            </a:p>
          </p:txBody>
        </p:sp>
        <p:sp>
          <p:nvSpPr>
            <p:cNvPr id="343" name="Google Shape;343;p39"/>
            <p:cNvSpPr/>
            <p:nvPr/>
          </p:nvSpPr>
          <p:spPr>
            <a:xfrm>
              <a:off x="3225288" y="3182220"/>
              <a:ext cx="960300" cy="960300"/>
            </a:xfrm>
            <a:prstGeom prst="ellipse">
              <a:avLst/>
            </a:prstGeom>
            <a:solidFill>
              <a:srgbClr val="70AD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9"/>
            <p:cNvSpPr/>
            <p:nvPr/>
          </p:nvSpPr>
          <p:spPr>
            <a:xfrm>
              <a:off x="3426989" y="3383915"/>
              <a:ext cx="557100" cy="557100"/>
            </a:xfrm>
            <a:prstGeom prst="rect">
              <a:avLst/>
            </a:prstGeom>
            <a:blipFill rotWithShape="1">
              <a:blip r:embed="rId8">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9"/>
            <p:cNvSpPr/>
            <p:nvPr/>
          </p:nvSpPr>
          <p:spPr>
            <a:xfrm>
              <a:off x="4391383" y="3182220"/>
              <a:ext cx="2263800" cy="96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9"/>
            <p:cNvSpPr txBox="1"/>
            <p:nvPr/>
          </p:nvSpPr>
          <p:spPr>
            <a:xfrm>
              <a:off x="4391383" y="3182220"/>
              <a:ext cx="2263800" cy="960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70AD47"/>
                </a:buClr>
                <a:buSzPts val="2400"/>
                <a:buFont typeface="Corbel"/>
                <a:buNone/>
              </a:pPr>
              <a:r>
                <a:rPr b="1" lang="en-US" sz="2400">
                  <a:solidFill>
                    <a:srgbClr val="70AD47"/>
                  </a:solidFill>
                  <a:latin typeface="Corbel"/>
                  <a:ea typeface="Corbel"/>
                  <a:cs typeface="Corbel"/>
                  <a:sym typeface="Corbel"/>
                </a:rPr>
                <a:t>LAWS</a:t>
              </a:r>
              <a:br>
                <a:rPr b="1" lang="en-US" sz="2000">
                  <a:solidFill>
                    <a:srgbClr val="70AD47"/>
                  </a:solidFill>
                  <a:latin typeface="Corbel"/>
                  <a:ea typeface="Corbel"/>
                  <a:cs typeface="Corbel"/>
                  <a:sym typeface="Corbel"/>
                </a:rPr>
              </a:br>
              <a:r>
                <a:rPr b="1" lang="en-US" sz="2000">
                  <a:solidFill>
                    <a:srgbClr val="70AD47"/>
                  </a:solidFill>
                  <a:latin typeface="Corbel"/>
                  <a:ea typeface="Corbel"/>
                  <a:cs typeface="Corbel"/>
                  <a:sym typeface="Corbel"/>
                </a:rPr>
                <a:t>Regulatory practices</a:t>
              </a:r>
              <a:endParaRPr sz="2000">
                <a:solidFill>
                  <a:srgbClr val="70AD47"/>
                </a:solidFill>
                <a:latin typeface="Corbel"/>
                <a:ea typeface="Corbel"/>
                <a:cs typeface="Corbel"/>
                <a:sym typeface="Corbe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0"/>
          <p:cNvSpPr/>
          <p:nvPr/>
        </p:nvSpPr>
        <p:spPr>
          <a:xfrm>
            <a:off x="0" y="6528450"/>
            <a:ext cx="9557100" cy="329700"/>
          </a:xfrm>
          <a:prstGeom prst="rect">
            <a:avLst/>
          </a:prstGeom>
          <a:solidFill>
            <a:srgbClr val="009BA6"/>
          </a:solidFill>
          <a:ln cap="flat" cmpd="sng" w="9525">
            <a:solidFill>
              <a:srgbClr val="009BA6"/>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352" name="Google Shape;352;p40"/>
          <p:cNvPicPr preferRelativeResize="0"/>
          <p:nvPr/>
        </p:nvPicPr>
        <p:blipFill rotWithShape="1">
          <a:blip r:embed="rId3">
            <a:alphaModFix/>
          </a:blip>
          <a:srcRect b="0" l="0" r="0" t="0"/>
          <a:stretch/>
        </p:blipFill>
        <p:spPr>
          <a:xfrm>
            <a:off x="10057899" y="6248392"/>
            <a:ext cx="2134098" cy="609599"/>
          </a:xfrm>
          <a:prstGeom prst="rect">
            <a:avLst/>
          </a:prstGeom>
          <a:noFill/>
          <a:ln>
            <a:noFill/>
          </a:ln>
        </p:spPr>
      </p:pic>
      <p:sp>
        <p:nvSpPr>
          <p:cNvPr id="353" name="Google Shape;353;p40"/>
          <p:cNvSpPr txBox="1"/>
          <p:nvPr>
            <p:ph idx="4294967295" type="body"/>
          </p:nvPr>
        </p:nvSpPr>
        <p:spPr>
          <a:xfrm>
            <a:off x="609600" y="1574800"/>
            <a:ext cx="5004600" cy="3687900"/>
          </a:xfrm>
          <a:prstGeom prst="rect">
            <a:avLst/>
          </a:prstGeom>
          <a:noFill/>
          <a:ln>
            <a:noFill/>
          </a:ln>
        </p:spPr>
        <p:txBody>
          <a:bodyPr anchorCtr="0" anchor="t" bIns="45700" lIns="0" spcFirstLastPara="1" rIns="91425" wrap="square" tIns="45700">
            <a:normAutofit/>
          </a:bodyPr>
          <a:lstStyle/>
          <a:p>
            <a:pPr indent="-203200" lvl="0" marL="228600" rtl="0" algn="l">
              <a:lnSpc>
                <a:spcPct val="115000"/>
              </a:lnSpc>
              <a:spcBef>
                <a:spcPts val="0"/>
              </a:spcBef>
              <a:spcAft>
                <a:spcPts val="0"/>
              </a:spcAft>
              <a:buClr>
                <a:srgbClr val="02424C"/>
              </a:buClr>
              <a:buSzPts val="2000"/>
              <a:buFont typeface="Open Sans"/>
              <a:buChar char="➔"/>
            </a:pPr>
            <a:r>
              <a:rPr lang="en-US" sz="2000">
                <a:solidFill>
                  <a:srgbClr val="02424C"/>
                </a:solidFill>
                <a:latin typeface="Open Sans"/>
                <a:ea typeface="Open Sans"/>
                <a:cs typeface="Open Sans"/>
                <a:sym typeface="Open Sans"/>
              </a:rPr>
              <a:t>Not opposing forces</a:t>
            </a:r>
            <a:endParaRPr sz="2000">
              <a:solidFill>
                <a:srgbClr val="02424C"/>
              </a:solidFill>
              <a:latin typeface="Open Sans"/>
              <a:ea typeface="Open Sans"/>
              <a:cs typeface="Open Sans"/>
              <a:sym typeface="Open Sans"/>
            </a:endParaRPr>
          </a:p>
          <a:p>
            <a:pPr indent="-203200" lvl="0" marL="228600" rtl="0" algn="l">
              <a:lnSpc>
                <a:spcPct val="115000"/>
              </a:lnSpc>
              <a:spcBef>
                <a:spcPts val="1000"/>
              </a:spcBef>
              <a:spcAft>
                <a:spcPts val="0"/>
              </a:spcAft>
              <a:buClr>
                <a:srgbClr val="02424C"/>
              </a:buClr>
              <a:buSzPts val="2000"/>
              <a:buFont typeface="Open Sans"/>
              <a:buChar char="➔"/>
            </a:pPr>
            <a:r>
              <a:rPr lang="en-US" sz="2000">
                <a:solidFill>
                  <a:srgbClr val="02424C"/>
                </a:solidFill>
                <a:latin typeface="Open Sans"/>
                <a:ea typeface="Open Sans"/>
                <a:cs typeface="Open Sans"/>
                <a:sym typeface="Open Sans"/>
              </a:rPr>
              <a:t>Share a common enemy (sprawl)</a:t>
            </a:r>
            <a:endParaRPr sz="2000">
              <a:solidFill>
                <a:srgbClr val="02424C"/>
              </a:solidFill>
              <a:latin typeface="Open Sans"/>
              <a:ea typeface="Open Sans"/>
              <a:cs typeface="Open Sans"/>
              <a:sym typeface="Open Sans"/>
            </a:endParaRPr>
          </a:p>
          <a:p>
            <a:pPr indent="-203200" lvl="0" marL="228600" rtl="0" algn="l">
              <a:lnSpc>
                <a:spcPct val="115000"/>
              </a:lnSpc>
              <a:spcBef>
                <a:spcPts val="1000"/>
              </a:spcBef>
              <a:spcAft>
                <a:spcPts val="0"/>
              </a:spcAft>
              <a:buClr>
                <a:srgbClr val="02424C"/>
              </a:buClr>
              <a:buSzPts val="2000"/>
              <a:buFont typeface="Open Sans"/>
              <a:buChar char="➔"/>
            </a:pPr>
            <a:r>
              <a:rPr lang="en-US" sz="2000">
                <a:solidFill>
                  <a:srgbClr val="02424C"/>
                </a:solidFill>
                <a:latin typeface="Open Sans"/>
                <a:ea typeface="Open Sans"/>
                <a:cs typeface="Open Sans"/>
                <a:sym typeface="Open Sans"/>
              </a:rPr>
              <a:t>Planning for housing, without planning for conservation (and vice versa) ensures the two will be in conflict</a:t>
            </a:r>
            <a:endParaRPr sz="2000">
              <a:solidFill>
                <a:srgbClr val="02424C"/>
              </a:solidFill>
              <a:latin typeface="Open Sans"/>
              <a:ea typeface="Open Sans"/>
              <a:cs typeface="Open Sans"/>
              <a:sym typeface="Open Sans"/>
            </a:endParaRPr>
          </a:p>
          <a:p>
            <a:pPr indent="-203200" lvl="0" marL="228600" rtl="0" algn="l">
              <a:lnSpc>
                <a:spcPct val="115000"/>
              </a:lnSpc>
              <a:spcBef>
                <a:spcPts val="1000"/>
              </a:spcBef>
              <a:spcAft>
                <a:spcPts val="0"/>
              </a:spcAft>
              <a:buClr>
                <a:srgbClr val="02424C"/>
              </a:buClr>
              <a:buSzPts val="2000"/>
              <a:buChar char="➔"/>
            </a:pPr>
            <a:r>
              <a:rPr lang="en-US" sz="2000">
                <a:solidFill>
                  <a:srgbClr val="02424C"/>
                </a:solidFill>
                <a:latin typeface="Open Sans"/>
                <a:ea typeface="Open Sans"/>
                <a:cs typeface="Open Sans"/>
                <a:sym typeface="Open Sans"/>
              </a:rPr>
              <a:t>The key is be thoughtful about </a:t>
            </a:r>
            <a:r>
              <a:rPr b="1" lang="en-US" sz="2000">
                <a:solidFill>
                  <a:srgbClr val="02424C"/>
                </a:solidFill>
                <a:latin typeface="Open Sans"/>
                <a:ea typeface="Open Sans"/>
                <a:cs typeface="Open Sans"/>
                <a:sym typeface="Open Sans"/>
              </a:rPr>
              <a:t>where</a:t>
            </a:r>
            <a:r>
              <a:rPr lang="en-US" sz="2000">
                <a:solidFill>
                  <a:srgbClr val="02424C"/>
                </a:solidFill>
                <a:latin typeface="Open Sans"/>
                <a:ea typeface="Open Sans"/>
                <a:cs typeface="Open Sans"/>
                <a:sym typeface="Open Sans"/>
              </a:rPr>
              <a:t>.</a:t>
            </a:r>
            <a:endParaRPr sz="2000">
              <a:solidFill>
                <a:srgbClr val="02424C"/>
              </a:solidFill>
              <a:latin typeface="Open Sans"/>
              <a:ea typeface="Open Sans"/>
              <a:cs typeface="Open Sans"/>
              <a:sym typeface="Open Sans"/>
            </a:endParaRPr>
          </a:p>
          <a:p>
            <a:pPr indent="-76200" lvl="0" marL="228600" rtl="0" algn="l">
              <a:lnSpc>
                <a:spcPct val="70000"/>
              </a:lnSpc>
              <a:spcBef>
                <a:spcPts val="1000"/>
              </a:spcBef>
              <a:spcAft>
                <a:spcPts val="0"/>
              </a:spcAft>
              <a:buClr>
                <a:srgbClr val="9DC02E"/>
              </a:buClr>
              <a:buSzPts val="2400"/>
              <a:buNone/>
            </a:pPr>
            <a:r>
              <a:t/>
            </a:r>
            <a:endParaRPr sz="2000"/>
          </a:p>
          <a:p>
            <a:pPr indent="-76200" lvl="0" marL="228600" rtl="0" algn="l">
              <a:lnSpc>
                <a:spcPct val="70000"/>
              </a:lnSpc>
              <a:spcBef>
                <a:spcPts val="1000"/>
              </a:spcBef>
              <a:spcAft>
                <a:spcPts val="0"/>
              </a:spcAft>
              <a:buClr>
                <a:srgbClr val="9DC02E"/>
              </a:buClr>
              <a:buSzPts val="2400"/>
              <a:buNone/>
            </a:pPr>
            <a:r>
              <a:t/>
            </a:r>
            <a:endParaRPr sz="2000"/>
          </a:p>
          <a:p>
            <a:pPr indent="-76200" lvl="0" marL="228600" rtl="0" algn="l">
              <a:lnSpc>
                <a:spcPct val="70000"/>
              </a:lnSpc>
              <a:spcBef>
                <a:spcPts val="1000"/>
              </a:spcBef>
              <a:spcAft>
                <a:spcPts val="0"/>
              </a:spcAft>
              <a:buClr>
                <a:srgbClr val="9DC02E"/>
              </a:buClr>
              <a:buSzPts val="2400"/>
              <a:buNone/>
            </a:pPr>
            <a:r>
              <a:t/>
            </a:r>
            <a:endParaRPr sz="2000"/>
          </a:p>
        </p:txBody>
      </p:sp>
      <p:sp>
        <p:nvSpPr>
          <p:cNvPr id="354" name="Google Shape;354;p40"/>
          <p:cNvSpPr txBox="1"/>
          <p:nvPr>
            <p:ph idx="4294967295" type="body"/>
          </p:nvPr>
        </p:nvSpPr>
        <p:spPr>
          <a:xfrm>
            <a:off x="609600" y="457200"/>
            <a:ext cx="10972800" cy="660300"/>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065391"/>
              </a:buClr>
              <a:buSzPts val="3200"/>
              <a:buFont typeface="Open Sans"/>
              <a:buNone/>
            </a:pPr>
            <a:r>
              <a:rPr b="1" lang="en-US" sz="3200">
                <a:solidFill>
                  <a:srgbClr val="02424C"/>
                </a:solidFill>
                <a:latin typeface="Open Sans"/>
                <a:ea typeface="Open Sans"/>
                <a:cs typeface="Open Sans"/>
                <a:sym typeface="Open Sans"/>
              </a:rPr>
              <a:t>Housing and Environment</a:t>
            </a:r>
            <a:endParaRPr b="1" sz="3200">
              <a:solidFill>
                <a:srgbClr val="02424C"/>
              </a:solidFill>
              <a:latin typeface="Open Sans"/>
              <a:ea typeface="Open Sans"/>
              <a:cs typeface="Open Sans"/>
              <a:sym typeface="Open Sans"/>
            </a:endParaRPr>
          </a:p>
        </p:txBody>
      </p:sp>
      <p:pic>
        <p:nvPicPr>
          <p:cNvPr descr="A picture containing arrow&#10;&#10;Description automatically generated" id="355" name="Google Shape;355;p40"/>
          <p:cNvPicPr preferRelativeResize="0"/>
          <p:nvPr/>
        </p:nvPicPr>
        <p:blipFill rotWithShape="1">
          <a:blip r:embed="rId4">
            <a:alphaModFix/>
          </a:blip>
          <a:srcRect b="0" l="0" r="0" t="0"/>
          <a:stretch/>
        </p:blipFill>
        <p:spPr>
          <a:xfrm>
            <a:off x="6108419" y="1246869"/>
            <a:ext cx="5473980" cy="43436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1"/>
          <p:cNvSpPr/>
          <p:nvPr/>
        </p:nvSpPr>
        <p:spPr>
          <a:xfrm>
            <a:off x="0" y="6528450"/>
            <a:ext cx="9557100" cy="329700"/>
          </a:xfrm>
          <a:prstGeom prst="rect">
            <a:avLst/>
          </a:prstGeom>
          <a:solidFill>
            <a:srgbClr val="009BA6"/>
          </a:solidFill>
          <a:ln cap="flat" cmpd="sng" w="9525">
            <a:solidFill>
              <a:srgbClr val="009BA6"/>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361" name="Google Shape;361;p41"/>
          <p:cNvPicPr preferRelativeResize="0"/>
          <p:nvPr/>
        </p:nvPicPr>
        <p:blipFill rotWithShape="1">
          <a:blip r:embed="rId3">
            <a:alphaModFix/>
          </a:blip>
          <a:srcRect b="0" l="0" r="0" t="0"/>
          <a:stretch/>
        </p:blipFill>
        <p:spPr>
          <a:xfrm>
            <a:off x="10057899" y="6248392"/>
            <a:ext cx="2134098" cy="609599"/>
          </a:xfrm>
          <a:prstGeom prst="rect">
            <a:avLst/>
          </a:prstGeom>
          <a:noFill/>
          <a:ln>
            <a:noFill/>
          </a:ln>
        </p:spPr>
      </p:pic>
      <p:sp>
        <p:nvSpPr>
          <p:cNvPr id="362" name="Google Shape;362;p41"/>
          <p:cNvSpPr txBox="1"/>
          <p:nvPr>
            <p:ph idx="4294967295" type="body"/>
          </p:nvPr>
        </p:nvSpPr>
        <p:spPr>
          <a:xfrm>
            <a:off x="609600" y="1955800"/>
            <a:ext cx="5319300" cy="3687900"/>
          </a:xfrm>
          <a:prstGeom prst="rect">
            <a:avLst/>
          </a:prstGeom>
          <a:noFill/>
          <a:ln>
            <a:noFill/>
          </a:ln>
        </p:spPr>
        <p:txBody>
          <a:bodyPr anchorCtr="0" anchor="t" bIns="45700" lIns="0" spcFirstLastPara="1" rIns="91425" wrap="square" tIns="45700">
            <a:normAutofit/>
          </a:bodyPr>
          <a:lstStyle/>
          <a:p>
            <a:pPr indent="-203200" lvl="0" marL="228600" rtl="0" algn="l">
              <a:lnSpc>
                <a:spcPct val="115000"/>
              </a:lnSpc>
              <a:spcBef>
                <a:spcPts val="0"/>
              </a:spcBef>
              <a:spcAft>
                <a:spcPts val="0"/>
              </a:spcAft>
              <a:buClr>
                <a:srgbClr val="02424C"/>
              </a:buClr>
              <a:buSzPts val="2000"/>
              <a:buFont typeface="Open Sans"/>
              <a:buChar char="➔"/>
            </a:pPr>
            <a:r>
              <a:rPr lang="en-US" sz="2000">
                <a:solidFill>
                  <a:srgbClr val="02424C"/>
                </a:solidFill>
                <a:latin typeface="Open Sans"/>
                <a:ea typeface="Open Sans"/>
                <a:cs typeface="Open Sans"/>
                <a:sym typeface="Open Sans"/>
              </a:rPr>
              <a:t>Smart Growth America’s 10 Principles includes creating a range of housing opportunities and preserving open space.</a:t>
            </a:r>
            <a:endParaRPr sz="2000">
              <a:solidFill>
                <a:srgbClr val="02424C"/>
              </a:solidFill>
              <a:latin typeface="Open Sans"/>
              <a:ea typeface="Open Sans"/>
              <a:cs typeface="Open Sans"/>
              <a:sym typeface="Open Sans"/>
            </a:endParaRPr>
          </a:p>
          <a:p>
            <a:pPr indent="-203200" lvl="0" marL="228600" rtl="0" algn="l">
              <a:lnSpc>
                <a:spcPct val="115000"/>
              </a:lnSpc>
              <a:spcBef>
                <a:spcPts val="1000"/>
              </a:spcBef>
              <a:spcAft>
                <a:spcPts val="0"/>
              </a:spcAft>
              <a:buClr>
                <a:srgbClr val="02424C"/>
              </a:buClr>
              <a:buSzPts val="2000"/>
              <a:buFont typeface="Open Sans"/>
              <a:buChar char="➔"/>
            </a:pPr>
            <a:r>
              <a:rPr lang="en-US" sz="2000" u="sng">
                <a:solidFill>
                  <a:srgbClr val="02424C"/>
                </a:solidFill>
                <a:latin typeface="Open Sans"/>
                <a:ea typeface="Open Sans"/>
                <a:cs typeface="Open Sans"/>
                <a:sym typeface="Open Sans"/>
                <a:hlinkClick r:id="rId4">
                  <a:extLst>
                    <a:ext uri="{A12FA001-AC4F-418D-AE19-62706E023703}">
                      <ahyp:hlinkClr val="tx"/>
                    </a:ext>
                  </a:extLst>
                </a:hlinkClick>
              </a:rPr>
              <a:t>RSA 9-B</a:t>
            </a:r>
            <a:r>
              <a:rPr lang="en-US" sz="2000">
                <a:solidFill>
                  <a:srgbClr val="02424C"/>
                </a:solidFill>
                <a:latin typeface="Open Sans"/>
                <a:ea typeface="Open Sans"/>
                <a:cs typeface="Open Sans"/>
                <a:sym typeface="Open Sans"/>
              </a:rPr>
              <a:t> NH legislation addressing smart growth</a:t>
            </a:r>
            <a:endParaRPr sz="2000">
              <a:solidFill>
                <a:srgbClr val="02424C"/>
              </a:solidFill>
              <a:latin typeface="Open Sans"/>
              <a:ea typeface="Open Sans"/>
              <a:cs typeface="Open Sans"/>
              <a:sym typeface="Open Sans"/>
            </a:endParaRPr>
          </a:p>
          <a:p>
            <a:pPr indent="-203200" lvl="0" marL="228600" rtl="0" algn="l">
              <a:lnSpc>
                <a:spcPct val="115000"/>
              </a:lnSpc>
              <a:spcBef>
                <a:spcPts val="1000"/>
              </a:spcBef>
              <a:spcAft>
                <a:spcPts val="0"/>
              </a:spcAft>
              <a:buClr>
                <a:srgbClr val="02424C"/>
              </a:buClr>
              <a:buSzPts val="2000"/>
              <a:buFont typeface="Open Sans"/>
              <a:buChar char="➔"/>
            </a:pPr>
            <a:r>
              <a:rPr lang="en-US" sz="2000">
                <a:solidFill>
                  <a:srgbClr val="02424C"/>
                </a:solidFill>
                <a:latin typeface="Open Sans"/>
                <a:ea typeface="Open Sans"/>
                <a:cs typeface="Open Sans"/>
                <a:sym typeface="Open Sans"/>
              </a:rPr>
              <a:t>Location, location, location</a:t>
            </a:r>
            <a:endParaRPr sz="2000">
              <a:solidFill>
                <a:srgbClr val="02424C"/>
              </a:solidFill>
              <a:latin typeface="Open Sans"/>
              <a:ea typeface="Open Sans"/>
              <a:cs typeface="Open Sans"/>
              <a:sym typeface="Open Sans"/>
            </a:endParaRPr>
          </a:p>
        </p:txBody>
      </p:sp>
      <p:sp>
        <p:nvSpPr>
          <p:cNvPr id="363" name="Google Shape;363;p41"/>
          <p:cNvSpPr txBox="1"/>
          <p:nvPr>
            <p:ph idx="4294967295" type="body"/>
          </p:nvPr>
        </p:nvSpPr>
        <p:spPr>
          <a:xfrm>
            <a:off x="609600" y="838200"/>
            <a:ext cx="5614200" cy="660300"/>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065391"/>
              </a:buClr>
              <a:buSzPts val="3200"/>
              <a:buFont typeface="Open Sans"/>
              <a:buNone/>
            </a:pPr>
            <a:r>
              <a:rPr b="1" lang="en-US" sz="3200">
                <a:solidFill>
                  <a:srgbClr val="02424C"/>
                </a:solidFill>
                <a:latin typeface="Open Sans"/>
                <a:ea typeface="Open Sans"/>
                <a:cs typeface="Open Sans"/>
                <a:sym typeface="Open Sans"/>
              </a:rPr>
              <a:t>Smart Growth</a:t>
            </a:r>
            <a:endParaRPr b="1" sz="3200">
              <a:solidFill>
                <a:srgbClr val="02424C"/>
              </a:solidFill>
              <a:latin typeface="Open Sans"/>
              <a:ea typeface="Open Sans"/>
              <a:cs typeface="Open Sans"/>
              <a:sym typeface="Open Sans"/>
            </a:endParaRPr>
          </a:p>
        </p:txBody>
      </p:sp>
      <p:pic>
        <p:nvPicPr>
          <p:cNvPr descr="Diagram&#10;&#10;Description automatically generated" id="364" name="Google Shape;364;p41"/>
          <p:cNvPicPr preferRelativeResize="0"/>
          <p:nvPr/>
        </p:nvPicPr>
        <p:blipFill rotWithShape="1">
          <a:blip r:embed="rId5">
            <a:alphaModFix/>
          </a:blip>
          <a:srcRect b="0" l="0" r="0" t="0"/>
          <a:stretch/>
        </p:blipFill>
        <p:spPr>
          <a:xfrm>
            <a:off x="6096001" y="407350"/>
            <a:ext cx="5967784" cy="602867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2"/>
          <p:cNvSpPr/>
          <p:nvPr/>
        </p:nvSpPr>
        <p:spPr>
          <a:xfrm>
            <a:off x="0" y="6528450"/>
            <a:ext cx="9557100" cy="329700"/>
          </a:xfrm>
          <a:prstGeom prst="rect">
            <a:avLst/>
          </a:prstGeom>
          <a:solidFill>
            <a:srgbClr val="009BA6"/>
          </a:solidFill>
          <a:ln cap="flat" cmpd="sng" w="9525">
            <a:solidFill>
              <a:srgbClr val="009BA6"/>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370" name="Google Shape;370;p42"/>
          <p:cNvPicPr preferRelativeResize="0"/>
          <p:nvPr/>
        </p:nvPicPr>
        <p:blipFill rotWithShape="1">
          <a:blip r:embed="rId3">
            <a:alphaModFix/>
          </a:blip>
          <a:srcRect b="0" l="0" r="0" t="0"/>
          <a:stretch/>
        </p:blipFill>
        <p:spPr>
          <a:xfrm>
            <a:off x="10057899" y="6248392"/>
            <a:ext cx="2134098" cy="609599"/>
          </a:xfrm>
          <a:prstGeom prst="rect">
            <a:avLst/>
          </a:prstGeom>
          <a:noFill/>
          <a:ln>
            <a:noFill/>
          </a:ln>
        </p:spPr>
      </p:pic>
      <p:sp>
        <p:nvSpPr>
          <p:cNvPr id="371" name="Google Shape;371;p42"/>
          <p:cNvSpPr txBox="1"/>
          <p:nvPr>
            <p:ph idx="4294967295" type="body"/>
          </p:nvPr>
        </p:nvSpPr>
        <p:spPr>
          <a:xfrm>
            <a:off x="318656" y="1590493"/>
            <a:ext cx="4904400" cy="3687900"/>
          </a:xfrm>
          <a:prstGeom prst="rect">
            <a:avLst/>
          </a:prstGeom>
          <a:noFill/>
          <a:ln>
            <a:noFill/>
          </a:ln>
        </p:spPr>
        <p:txBody>
          <a:bodyPr anchorCtr="0" anchor="t" bIns="45700" lIns="0" spcFirstLastPara="1" rIns="91425" wrap="square" tIns="45700">
            <a:normAutofit/>
          </a:bodyPr>
          <a:lstStyle/>
          <a:p>
            <a:pPr indent="-203200" lvl="0" marL="228600" rtl="0" algn="l">
              <a:lnSpc>
                <a:spcPct val="115000"/>
              </a:lnSpc>
              <a:spcBef>
                <a:spcPts val="0"/>
              </a:spcBef>
              <a:spcAft>
                <a:spcPts val="0"/>
              </a:spcAft>
              <a:buClr>
                <a:srgbClr val="02424C"/>
              </a:buClr>
              <a:buSzPts val="2000"/>
              <a:buFont typeface="Open Sans"/>
              <a:buChar char="➔"/>
            </a:pPr>
            <a:r>
              <a:rPr lang="en-US" sz="2000">
                <a:solidFill>
                  <a:srgbClr val="02424C"/>
                </a:solidFill>
                <a:latin typeface="Open Sans"/>
                <a:ea typeface="Open Sans"/>
                <a:cs typeface="Open Sans"/>
                <a:sym typeface="Open Sans"/>
              </a:rPr>
              <a:t>Sprawl is expensive...roads, water, sewer, services all cost money</a:t>
            </a:r>
            <a:endParaRPr sz="2000">
              <a:solidFill>
                <a:srgbClr val="02424C"/>
              </a:solidFill>
              <a:latin typeface="Open Sans"/>
              <a:ea typeface="Open Sans"/>
              <a:cs typeface="Open Sans"/>
              <a:sym typeface="Open Sans"/>
            </a:endParaRPr>
          </a:p>
          <a:p>
            <a:pPr indent="-203200" lvl="0" marL="228600" rtl="0" algn="l">
              <a:lnSpc>
                <a:spcPct val="115000"/>
              </a:lnSpc>
              <a:spcBef>
                <a:spcPts val="1000"/>
              </a:spcBef>
              <a:spcAft>
                <a:spcPts val="0"/>
              </a:spcAft>
              <a:buClr>
                <a:srgbClr val="02424C"/>
              </a:buClr>
              <a:buSzPts val="2000"/>
              <a:buFont typeface="Open Sans"/>
              <a:buChar char="➔"/>
            </a:pPr>
            <a:r>
              <a:rPr lang="en-US" sz="2000">
                <a:solidFill>
                  <a:srgbClr val="02424C"/>
                </a:solidFill>
                <a:latin typeface="Open Sans"/>
                <a:ea typeface="Open Sans"/>
                <a:cs typeface="Open Sans"/>
                <a:sym typeface="Open Sans"/>
              </a:rPr>
              <a:t>Mixed-use and multi-family development has the highest value per acre</a:t>
            </a:r>
            <a:endParaRPr sz="2000">
              <a:solidFill>
                <a:srgbClr val="02424C"/>
              </a:solidFill>
              <a:latin typeface="Open Sans"/>
              <a:ea typeface="Open Sans"/>
              <a:cs typeface="Open Sans"/>
              <a:sym typeface="Open Sans"/>
            </a:endParaRPr>
          </a:p>
          <a:p>
            <a:pPr indent="-248919" lvl="1" marL="685800" rtl="0" algn="l">
              <a:lnSpc>
                <a:spcPct val="115000"/>
              </a:lnSpc>
              <a:spcBef>
                <a:spcPts val="500"/>
              </a:spcBef>
              <a:spcAft>
                <a:spcPts val="0"/>
              </a:spcAft>
              <a:buClr>
                <a:srgbClr val="02424C"/>
              </a:buClr>
              <a:buSzPts val="2000"/>
              <a:buFont typeface="Open Sans"/>
              <a:buChar char="◆"/>
            </a:pPr>
            <a:r>
              <a:rPr lang="en-US" sz="2000">
                <a:solidFill>
                  <a:srgbClr val="02424C"/>
                </a:solidFill>
                <a:latin typeface="Open Sans"/>
                <a:ea typeface="Open Sans"/>
                <a:cs typeface="Open Sans"/>
                <a:sym typeface="Open Sans"/>
              </a:rPr>
              <a:t>Single family has the lowest</a:t>
            </a:r>
            <a:endParaRPr sz="2000">
              <a:solidFill>
                <a:srgbClr val="02424C"/>
              </a:solidFill>
              <a:latin typeface="Open Sans"/>
              <a:ea typeface="Open Sans"/>
              <a:cs typeface="Open Sans"/>
              <a:sym typeface="Open Sans"/>
            </a:endParaRPr>
          </a:p>
          <a:p>
            <a:pPr indent="-203200" lvl="0" marL="228600" rtl="0" algn="l">
              <a:lnSpc>
                <a:spcPct val="115000"/>
              </a:lnSpc>
              <a:spcBef>
                <a:spcPts val="1000"/>
              </a:spcBef>
              <a:spcAft>
                <a:spcPts val="0"/>
              </a:spcAft>
              <a:buClr>
                <a:srgbClr val="02424C"/>
              </a:buClr>
              <a:buSzPts val="2000"/>
              <a:buFont typeface="Open Sans"/>
              <a:buChar char="➔"/>
            </a:pPr>
            <a:r>
              <a:rPr lang="en-US" sz="2000">
                <a:solidFill>
                  <a:srgbClr val="02424C"/>
                </a:solidFill>
                <a:latin typeface="Open Sans"/>
                <a:ea typeface="Open Sans"/>
                <a:cs typeface="Open Sans"/>
                <a:sym typeface="Open Sans"/>
              </a:rPr>
              <a:t>Most communities generate revenue from downtown</a:t>
            </a:r>
            <a:endParaRPr sz="2000">
              <a:solidFill>
                <a:srgbClr val="02424C"/>
              </a:solidFill>
              <a:latin typeface="Open Sans"/>
              <a:ea typeface="Open Sans"/>
              <a:cs typeface="Open Sans"/>
              <a:sym typeface="Open Sans"/>
            </a:endParaRPr>
          </a:p>
          <a:p>
            <a:pPr indent="0" lvl="0" marL="0" rtl="0" algn="l">
              <a:lnSpc>
                <a:spcPct val="90000"/>
              </a:lnSpc>
              <a:spcBef>
                <a:spcPts val="1000"/>
              </a:spcBef>
              <a:spcAft>
                <a:spcPts val="0"/>
              </a:spcAft>
              <a:buClr>
                <a:srgbClr val="9DC02E"/>
              </a:buClr>
              <a:buSzPts val="2400"/>
              <a:buNone/>
            </a:pPr>
            <a:r>
              <a:t/>
            </a:r>
            <a:endParaRPr/>
          </a:p>
        </p:txBody>
      </p:sp>
      <p:sp>
        <p:nvSpPr>
          <p:cNvPr id="372" name="Google Shape;372;p42"/>
          <p:cNvSpPr txBox="1"/>
          <p:nvPr>
            <p:ph idx="4294967295" type="body"/>
          </p:nvPr>
        </p:nvSpPr>
        <p:spPr>
          <a:xfrm>
            <a:off x="609600" y="472893"/>
            <a:ext cx="10972800" cy="660300"/>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065391"/>
              </a:buClr>
              <a:buSzPts val="3200"/>
              <a:buFont typeface="Open Sans"/>
              <a:buNone/>
            </a:pPr>
            <a:r>
              <a:rPr b="1" lang="en-US" sz="3200">
                <a:solidFill>
                  <a:srgbClr val="02424C"/>
                </a:solidFill>
                <a:latin typeface="Open Sans"/>
                <a:ea typeface="Open Sans"/>
                <a:cs typeface="Open Sans"/>
                <a:sym typeface="Open Sans"/>
              </a:rPr>
              <a:t>Smart Density: </a:t>
            </a:r>
            <a:r>
              <a:rPr b="1" lang="en-US" sz="3200">
                <a:solidFill>
                  <a:srgbClr val="02424C"/>
                </a:solidFill>
                <a:latin typeface="Open Sans"/>
                <a:ea typeface="Open Sans"/>
                <a:cs typeface="Open Sans"/>
                <a:sym typeface="Open Sans"/>
              </a:rPr>
              <a:t>Economic Win-Win</a:t>
            </a:r>
            <a:endParaRPr b="1" sz="3200">
              <a:solidFill>
                <a:srgbClr val="02424C"/>
              </a:solidFill>
              <a:latin typeface="Open Sans"/>
              <a:ea typeface="Open Sans"/>
              <a:cs typeface="Open Sans"/>
              <a:sym typeface="Open Sans"/>
            </a:endParaRPr>
          </a:p>
        </p:txBody>
      </p:sp>
      <p:pic>
        <p:nvPicPr>
          <p:cNvPr id="373" name="Google Shape;373;p42"/>
          <p:cNvPicPr preferRelativeResize="0"/>
          <p:nvPr/>
        </p:nvPicPr>
        <p:blipFill rotWithShape="1">
          <a:blip r:embed="rId4">
            <a:alphaModFix/>
          </a:blip>
          <a:srcRect b="0" l="0" r="0" t="0"/>
          <a:stretch/>
        </p:blipFill>
        <p:spPr>
          <a:xfrm>
            <a:off x="5097260" y="1611125"/>
            <a:ext cx="6956190" cy="3889125"/>
          </a:xfrm>
          <a:prstGeom prst="rect">
            <a:avLst/>
          </a:prstGeom>
          <a:noFill/>
          <a:ln>
            <a:noFill/>
          </a:ln>
        </p:spPr>
      </p:pic>
      <p:sp>
        <p:nvSpPr>
          <p:cNvPr id="374" name="Google Shape;374;p42"/>
          <p:cNvSpPr txBox="1"/>
          <p:nvPr/>
        </p:nvSpPr>
        <p:spPr>
          <a:xfrm>
            <a:off x="6511636" y="5563030"/>
            <a:ext cx="45444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Open Sans"/>
                <a:ea typeface="Open Sans"/>
                <a:cs typeface="Open Sans"/>
                <a:sym typeface="Open Sans"/>
              </a:rPr>
              <a:t>Source: Urban3 Land Value Analysis for New Hampshire Housing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3"/>
          <p:cNvSpPr/>
          <p:nvPr/>
        </p:nvSpPr>
        <p:spPr>
          <a:xfrm>
            <a:off x="0" y="6528450"/>
            <a:ext cx="9557100" cy="329700"/>
          </a:xfrm>
          <a:prstGeom prst="rect">
            <a:avLst/>
          </a:prstGeom>
          <a:solidFill>
            <a:srgbClr val="009BA6"/>
          </a:solidFill>
          <a:ln cap="flat" cmpd="sng" w="9525">
            <a:solidFill>
              <a:srgbClr val="009BA6"/>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380" name="Google Shape;380;p43"/>
          <p:cNvPicPr preferRelativeResize="0"/>
          <p:nvPr/>
        </p:nvPicPr>
        <p:blipFill rotWithShape="1">
          <a:blip r:embed="rId3">
            <a:alphaModFix/>
          </a:blip>
          <a:srcRect b="0" l="0" r="0" t="0"/>
          <a:stretch/>
        </p:blipFill>
        <p:spPr>
          <a:xfrm>
            <a:off x="10057899" y="6248392"/>
            <a:ext cx="2134098" cy="609599"/>
          </a:xfrm>
          <a:prstGeom prst="rect">
            <a:avLst/>
          </a:prstGeom>
          <a:noFill/>
          <a:ln>
            <a:noFill/>
          </a:ln>
        </p:spPr>
      </p:pic>
      <p:sp>
        <p:nvSpPr>
          <p:cNvPr id="381" name="Google Shape;381;p43"/>
          <p:cNvSpPr txBox="1"/>
          <p:nvPr>
            <p:ph idx="4294967295" type="body"/>
          </p:nvPr>
        </p:nvSpPr>
        <p:spPr>
          <a:xfrm>
            <a:off x="740452" y="1514675"/>
            <a:ext cx="5615400" cy="4306200"/>
          </a:xfrm>
          <a:prstGeom prst="rect">
            <a:avLst/>
          </a:prstGeom>
          <a:noFill/>
          <a:ln>
            <a:noFill/>
          </a:ln>
        </p:spPr>
        <p:txBody>
          <a:bodyPr anchorCtr="0" anchor="t" bIns="45700" lIns="0" spcFirstLastPara="1" rIns="91425" wrap="square" tIns="45700">
            <a:normAutofit/>
          </a:bodyPr>
          <a:lstStyle/>
          <a:p>
            <a:pPr indent="-215900" lvl="0" marL="228600" rtl="0" algn="l">
              <a:lnSpc>
                <a:spcPct val="150000"/>
              </a:lnSpc>
              <a:spcBef>
                <a:spcPts val="0"/>
              </a:spcBef>
              <a:spcAft>
                <a:spcPts val="0"/>
              </a:spcAft>
              <a:buClr>
                <a:srgbClr val="02424C"/>
              </a:buClr>
              <a:buSzPts val="2000"/>
              <a:buFont typeface="Open Sans"/>
              <a:buChar char="➔"/>
            </a:pPr>
            <a:r>
              <a:rPr lang="en-US" sz="2000">
                <a:solidFill>
                  <a:srgbClr val="02424C"/>
                </a:solidFill>
                <a:latin typeface="Open Sans"/>
                <a:ea typeface="Open Sans"/>
                <a:cs typeface="Open Sans"/>
                <a:sym typeface="Open Sans"/>
              </a:rPr>
              <a:t>Conservation Subdivision</a:t>
            </a:r>
            <a:endParaRPr sz="2000">
              <a:solidFill>
                <a:srgbClr val="02424C"/>
              </a:solidFill>
              <a:latin typeface="Open Sans"/>
              <a:ea typeface="Open Sans"/>
              <a:cs typeface="Open Sans"/>
              <a:sym typeface="Open Sans"/>
            </a:endParaRPr>
          </a:p>
          <a:p>
            <a:pPr indent="-215900" lvl="0" marL="228600" rtl="0" algn="l">
              <a:lnSpc>
                <a:spcPct val="150000"/>
              </a:lnSpc>
              <a:spcBef>
                <a:spcPts val="0"/>
              </a:spcBef>
              <a:spcAft>
                <a:spcPts val="0"/>
              </a:spcAft>
              <a:buClr>
                <a:srgbClr val="02424C"/>
              </a:buClr>
              <a:buSzPts val="2000"/>
              <a:buFont typeface="Open Sans"/>
              <a:buChar char="➔"/>
            </a:pPr>
            <a:r>
              <a:rPr lang="en-US" sz="2000">
                <a:solidFill>
                  <a:srgbClr val="02424C"/>
                </a:solidFill>
                <a:latin typeface="Open Sans"/>
                <a:ea typeface="Open Sans"/>
                <a:cs typeface="Open Sans"/>
                <a:sym typeface="Open Sans"/>
              </a:rPr>
              <a:t>Compact design</a:t>
            </a:r>
            <a:endParaRPr sz="2000">
              <a:solidFill>
                <a:srgbClr val="02424C"/>
              </a:solidFill>
              <a:latin typeface="Open Sans"/>
              <a:ea typeface="Open Sans"/>
              <a:cs typeface="Open Sans"/>
              <a:sym typeface="Open Sans"/>
            </a:endParaRPr>
          </a:p>
          <a:p>
            <a:pPr indent="-215900" lvl="0" marL="228600" rtl="0" algn="l">
              <a:lnSpc>
                <a:spcPct val="150000"/>
              </a:lnSpc>
              <a:spcBef>
                <a:spcPts val="0"/>
              </a:spcBef>
              <a:spcAft>
                <a:spcPts val="0"/>
              </a:spcAft>
              <a:buClr>
                <a:srgbClr val="02424C"/>
              </a:buClr>
              <a:buSzPts val="2000"/>
              <a:buFont typeface="Open Sans"/>
              <a:buChar char="➔"/>
            </a:pPr>
            <a:r>
              <a:rPr lang="en-US" sz="2000">
                <a:solidFill>
                  <a:srgbClr val="02424C"/>
                </a:solidFill>
                <a:latin typeface="Open Sans"/>
                <a:ea typeface="Open Sans"/>
                <a:cs typeface="Open Sans"/>
                <a:sym typeface="Open Sans"/>
              </a:rPr>
              <a:t>Infill development</a:t>
            </a:r>
            <a:endParaRPr sz="2000">
              <a:solidFill>
                <a:srgbClr val="02424C"/>
              </a:solidFill>
              <a:latin typeface="Open Sans"/>
              <a:ea typeface="Open Sans"/>
              <a:cs typeface="Open Sans"/>
              <a:sym typeface="Open Sans"/>
            </a:endParaRPr>
          </a:p>
          <a:p>
            <a:pPr indent="-215900" lvl="0" marL="228600" rtl="0" algn="l">
              <a:lnSpc>
                <a:spcPct val="150000"/>
              </a:lnSpc>
              <a:spcBef>
                <a:spcPts val="0"/>
              </a:spcBef>
              <a:spcAft>
                <a:spcPts val="0"/>
              </a:spcAft>
              <a:buClr>
                <a:srgbClr val="02424C"/>
              </a:buClr>
              <a:buSzPts val="2000"/>
              <a:buFont typeface="Open Sans"/>
              <a:buChar char="➔"/>
            </a:pPr>
            <a:r>
              <a:rPr lang="en-US" sz="2000">
                <a:solidFill>
                  <a:srgbClr val="02424C"/>
                </a:solidFill>
                <a:latin typeface="Open Sans"/>
                <a:ea typeface="Open Sans"/>
                <a:cs typeface="Open Sans"/>
                <a:sym typeface="Open Sans"/>
              </a:rPr>
              <a:t>Accessory dwelling units</a:t>
            </a:r>
            <a:endParaRPr sz="2000">
              <a:solidFill>
                <a:srgbClr val="02424C"/>
              </a:solidFill>
              <a:latin typeface="Open Sans"/>
              <a:ea typeface="Open Sans"/>
              <a:cs typeface="Open Sans"/>
              <a:sym typeface="Open Sans"/>
            </a:endParaRPr>
          </a:p>
          <a:p>
            <a:pPr indent="-215900" lvl="0" marL="228600" rtl="0" algn="l">
              <a:lnSpc>
                <a:spcPct val="150000"/>
              </a:lnSpc>
              <a:spcBef>
                <a:spcPts val="0"/>
              </a:spcBef>
              <a:spcAft>
                <a:spcPts val="0"/>
              </a:spcAft>
              <a:buClr>
                <a:srgbClr val="02424C"/>
              </a:buClr>
              <a:buSzPts val="2000"/>
              <a:buFont typeface="Open Sans"/>
              <a:buChar char="➔"/>
            </a:pPr>
            <a:r>
              <a:rPr lang="en-US" sz="2000">
                <a:solidFill>
                  <a:srgbClr val="02424C"/>
                </a:solidFill>
                <a:latin typeface="Open Sans"/>
                <a:ea typeface="Open Sans"/>
                <a:cs typeface="Open Sans"/>
                <a:sym typeface="Open Sans"/>
              </a:rPr>
              <a:t>Adaptive reuse</a:t>
            </a:r>
            <a:endParaRPr sz="2000">
              <a:solidFill>
                <a:srgbClr val="02424C"/>
              </a:solidFill>
              <a:latin typeface="Open Sans"/>
              <a:ea typeface="Open Sans"/>
              <a:cs typeface="Open Sans"/>
              <a:sym typeface="Open Sans"/>
            </a:endParaRPr>
          </a:p>
          <a:p>
            <a:pPr indent="0" lvl="0" marL="609600" rtl="0" algn="l">
              <a:lnSpc>
                <a:spcPct val="150000"/>
              </a:lnSpc>
              <a:spcBef>
                <a:spcPts val="0"/>
              </a:spcBef>
              <a:spcAft>
                <a:spcPts val="0"/>
              </a:spcAft>
              <a:buNone/>
            </a:pPr>
            <a:r>
              <a:t/>
            </a:r>
            <a:endParaRPr sz="2000">
              <a:solidFill>
                <a:srgbClr val="02424C"/>
              </a:solidFill>
              <a:latin typeface="Open Sans"/>
              <a:ea typeface="Open Sans"/>
              <a:cs typeface="Open Sans"/>
              <a:sym typeface="Open Sans"/>
            </a:endParaRPr>
          </a:p>
          <a:p>
            <a:pPr indent="-215900" lvl="0" marL="228600" rtl="0" algn="l">
              <a:lnSpc>
                <a:spcPct val="150000"/>
              </a:lnSpc>
              <a:spcBef>
                <a:spcPts val="0"/>
              </a:spcBef>
              <a:spcAft>
                <a:spcPts val="0"/>
              </a:spcAft>
              <a:buClr>
                <a:srgbClr val="02424C"/>
              </a:buClr>
              <a:buSzPts val="2000"/>
              <a:buFont typeface="Open Sans"/>
              <a:buChar char="➔"/>
            </a:pPr>
            <a:r>
              <a:rPr b="1" lang="en-US" sz="2000">
                <a:solidFill>
                  <a:srgbClr val="02424C"/>
                </a:solidFill>
                <a:latin typeface="Open Sans"/>
                <a:ea typeface="Open Sans"/>
                <a:cs typeface="Open Sans"/>
                <a:sym typeface="Open Sans"/>
              </a:rPr>
              <a:t>Density is good for the environment</a:t>
            </a:r>
            <a:endParaRPr b="1" sz="2000">
              <a:solidFill>
                <a:srgbClr val="02424C"/>
              </a:solidFill>
              <a:latin typeface="Open Sans"/>
              <a:ea typeface="Open Sans"/>
              <a:cs typeface="Open Sans"/>
              <a:sym typeface="Open Sans"/>
            </a:endParaRPr>
          </a:p>
          <a:p>
            <a:pPr indent="-431800" lvl="1" marL="1219200" rtl="0" algn="l">
              <a:lnSpc>
                <a:spcPct val="150000"/>
              </a:lnSpc>
              <a:spcBef>
                <a:spcPts val="0"/>
              </a:spcBef>
              <a:spcAft>
                <a:spcPts val="0"/>
              </a:spcAft>
              <a:buClr>
                <a:srgbClr val="02424C"/>
              </a:buClr>
              <a:buSzPts val="2000"/>
              <a:buFont typeface="Open Sans"/>
              <a:buChar char="◆"/>
            </a:pPr>
            <a:r>
              <a:rPr lang="en-US" sz="2000">
                <a:solidFill>
                  <a:srgbClr val="02424C"/>
                </a:solidFill>
                <a:latin typeface="Open Sans"/>
                <a:ea typeface="Open Sans"/>
                <a:cs typeface="Open Sans"/>
                <a:sym typeface="Open Sans"/>
              </a:rPr>
              <a:t>Fewer cars, more open space, AND more affordable!</a:t>
            </a:r>
            <a:endParaRPr sz="2000">
              <a:solidFill>
                <a:srgbClr val="02424C"/>
              </a:solidFill>
              <a:latin typeface="Open Sans"/>
              <a:ea typeface="Open Sans"/>
              <a:cs typeface="Open Sans"/>
              <a:sym typeface="Open Sans"/>
            </a:endParaRPr>
          </a:p>
        </p:txBody>
      </p:sp>
      <p:sp>
        <p:nvSpPr>
          <p:cNvPr id="382" name="Google Shape;382;p43"/>
          <p:cNvSpPr txBox="1"/>
          <p:nvPr>
            <p:ph idx="4294967295" type="body"/>
          </p:nvPr>
        </p:nvSpPr>
        <p:spPr>
          <a:xfrm>
            <a:off x="609600" y="457200"/>
            <a:ext cx="10972800" cy="660300"/>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065391"/>
              </a:buClr>
              <a:buSzPts val="3200"/>
              <a:buFont typeface="Open Sans"/>
              <a:buNone/>
            </a:pPr>
            <a:r>
              <a:rPr b="1" lang="en-US" sz="3200">
                <a:solidFill>
                  <a:srgbClr val="02424C"/>
                </a:solidFill>
                <a:latin typeface="Open Sans"/>
                <a:ea typeface="Open Sans"/>
                <a:cs typeface="Open Sans"/>
                <a:sym typeface="Open Sans"/>
              </a:rPr>
              <a:t>Housing and Conservation: Policy Examples</a:t>
            </a:r>
            <a:endParaRPr b="1" sz="3200">
              <a:solidFill>
                <a:srgbClr val="02424C"/>
              </a:solidFill>
              <a:latin typeface="Open Sans"/>
              <a:ea typeface="Open Sans"/>
              <a:cs typeface="Open Sans"/>
              <a:sym typeface="Open Sans"/>
            </a:endParaRPr>
          </a:p>
        </p:txBody>
      </p:sp>
      <p:sp>
        <p:nvSpPr>
          <p:cNvPr id="383" name="Google Shape;383;p43"/>
          <p:cNvSpPr txBox="1"/>
          <p:nvPr/>
        </p:nvSpPr>
        <p:spPr>
          <a:xfrm>
            <a:off x="7327900" y="1518285"/>
            <a:ext cx="4381500" cy="1114800"/>
          </a:xfrm>
          <a:prstGeom prst="rect">
            <a:avLst/>
          </a:prstGeom>
          <a:noFill/>
          <a:ln>
            <a:noFill/>
          </a:ln>
        </p:spPr>
        <p:txBody>
          <a:bodyPr anchorCtr="0" anchor="t" bIns="45700" lIns="0" spcFirstLastPara="1" rIns="91425" wrap="square" tIns="45700">
            <a:noAutofit/>
          </a:bodyPr>
          <a:lstStyle/>
          <a:p>
            <a:pPr indent="-76200" lvl="0" marL="228600" marR="0" rtl="0" algn="l">
              <a:lnSpc>
                <a:spcPct val="90000"/>
              </a:lnSpc>
              <a:spcBef>
                <a:spcPts val="0"/>
              </a:spcBef>
              <a:spcAft>
                <a:spcPts val="0"/>
              </a:spcAft>
              <a:buClr>
                <a:srgbClr val="9DC02E"/>
              </a:buClr>
              <a:buSzPts val="2400"/>
              <a:buFont typeface="Arial"/>
              <a:buNone/>
            </a:pPr>
            <a:r>
              <a:t/>
            </a:r>
            <a:endParaRPr sz="2400">
              <a:solidFill>
                <a:srgbClr val="3A3838"/>
              </a:solidFill>
              <a:latin typeface="Open Sans"/>
              <a:ea typeface="Open Sans"/>
              <a:cs typeface="Open Sans"/>
              <a:sym typeface="Open Sans"/>
            </a:endParaRPr>
          </a:p>
        </p:txBody>
      </p:sp>
      <p:pic>
        <p:nvPicPr>
          <p:cNvPr descr="Diagram&#10;&#10;Description automatically generated" id="384" name="Google Shape;384;p43"/>
          <p:cNvPicPr preferRelativeResize="0"/>
          <p:nvPr/>
        </p:nvPicPr>
        <p:blipFill rotWithShape="1">
          <a:blip r:embed="rId4">
            <a:alphaModFix/>
          </a:blip>
          <a:srcRect b="0" l="0" r="0" t="0"/>
          <a:stretch/>
        </p:blipFill>
        <p:spPr>
          <a:xfrm>
            <a:off x="6669946" y="1266106"/>
            <a:ext cx="4755858" cy="483368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4"/>
          <p:cNvSpPr/>
          <p:nvPr/>
        </p:nvSpPr>
        <p:spPr>
          <a:xfrm>
            <a:off x="0" y="6528450"/>
            <a:ext cx="9557100" cy="329700"/>
          </a:xfrm>
          <a:prstGeom prst="rect">
            <a:avLst/>
          </a:prstGeom>
          <a:solidFill>
            <a:srgbClr val="009BA6"/>
          </a:solidFill>
          <a:ln cap="flat" cmpd="sng" w="9525">
            <a:solidFill>
              <a:srgbClr val="009BA6"/>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390" name="Google Shape;390;p44"/>
          <p:cNvPicPr preferRelativeResize="0"/>
          <p:nvPr/>
        </p:nvPicPr>
        <p:blipFill rotWithShape="1">
          <a:blip r:embed="rId3">
            <a:alphaModFix/>
          </a:blip>
          <a:srcRect b="0" l="0" r="0" t="0"/>
          <a:stretch/>
        </p:blipFill>
        <p:spPr>
          <a:xfrm>
            <a:off x="10057899" y="6248392"/>
            <a:ext cx="2134098" cy="609599"/>
          </a:xfrm>
          <a:prstGeom prst="rect">
            <a:avLst/>
          </a:prstGeom>
          <a:noFill/>
          <a:ln>
            <a:noFill/>
          </a:ln>
        </p:spPr>
      </p:pic>
      <p:sp>
        <p:nvSpPr>
          <p:cNvPr id="391" name="Google Shape;391;p44"/>
          <p:cNvSpPr txBox="1"/>
          <p:nvPr>
            <p:ph idx="4294967295" type="body"/>
          </p:nvPr>
        </p:nvSpPr>
        <p:spPr>
          <a:xfrm>
            <a:off x="352200" y="363025"/>
            <a:ext cx="11487600" cy="1033800"/>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065391"/>
              </a:buClr>
              <a:buSzPts val="3200"/>
              <a:buFont typeface="Open Sans"/>
              <a:buNone/>
            </a:pPr>
            <a:r>
              <a:rPr b="1" lang="en-US" sz="3200">
                <a:solidFill>
                  <a:srgbClr val="02424C"/>
                </a:solidFill>
                <a:latin typeface="Open Sans"/>
                <a:ea typeface="Open Sans"/>
                <a:cs typeface="Open Sans"/>
                <a:sym typeface="Open Sans"/>
              </a:rPr>
              <a:t>New Hampshire Housing Toolbox: Sustainable Housing</a:t>
            </a:r>
            <a:endParaRPr b="1" sz="3200">
              <a:solidFill>
                <a:srgbClr val="02424C"/>
              </a:solidFill>
              <a:latin typeface="Open Sans"/>
              <a:ea typeface="Open Sans"/>
              <a:cs typeface="Open Sans"/>
              <a:sym typeface="Open Sans"/>
            </a:endParaRPr>
          </a:p>
        </p:txBody>
      </p:sp>
      <p:sp>
        <p:nvSpPr>
          <p:cNvPr id="392" name="Google Shape;392;p44"/>
          <p:cNvSpPr txBox="1"/>
          <p:nvPr>
            <p:ph idx="1" type="body"/>
          </p:nvPr>
        </p:nvSpPr>
        <p:spPr>
          <a:xfrm>
            <a:off x="902125" y="5555397"/>
            <a:ext cx="4676100" cy="609600"/>
          </a:xfrm>
          <a:prstGeom prst="rect">
            <a:avLst/>
          </a:prstGeom>
          <a:noFill/>
          <a:ln>
            <a:noFill/>
          </a:ln>
        </p:spPr>
        <p:txBody>
          <a:bodyPr anchorCtr="0" anchor="t" bIns="121900" lIns="121900" spcFirstLastPara="1" rIns="121900" wrap="square" tIns="121900">
            <a:normAutofit/>
          </a:bodyPr>
          <a:lstStyle/>
          <a:p>
            <a:pPr indent="0" lvl="0" marL="0" rtl="0" algn="ctr">
              <a:lnSpc>
                <a:spcPct val="115000"/>
              </a:lnSpc>
              <a:spcBef>
                <a:spcPts val="0"/>
              </a:spcBef>
              <a:spcAft>
                <a:spcPts val="0"/>
              </a:spcAft>
              <a:buNone/>
            </a:pPr>
            <a:r>
              <a:rPr lang="en-US" sz="2000">
                <a:solidFill>
                  <a:srgbClr val="02424C"/>
                </a:solidFill>
                <a:latin typeface="Open Sans"/>
                <a:ea typeface="Open Sans"/>
                <a:cs typeface="Open Sans"/>
                <a:sym typeface="Open Sans"/>
              </a:rPr>
              <a:t>Cluster Housing</a:t>
            </a:r>
            <a:endParaRPr sz="2000">
              <a:solidFill>
                <a:srgbClr val="02424C"/>
              </a:solidFill>
              <a:latin typeface="Open Sans"/>
              <a:ea typeface="Open Sans"/>
              <a:cs typeface="Open Sans"/>
              <a:sym typeface="Open Sans"/>
            </a:endParaRPr>
          </a:p>
        </p:txBody>
      </p:sp>
      <p:pic>
        <p:nvPicPr>
          <p:cNvPr id="393" name="Google Shape;393;p44"/>
          <p:cNvPicPr preferRelativeResize="0"/>
          <p:nvPr/>
        </p:nvPicPr>
        <p:blipFill rotWithShape="1">
          <a:blip r:embed="rId4">
            <a:alphaModFix/>
          </a:blip>
          <a:srcRect b="0" l="0" r="0" t="0"/>
          <a:stretch/>
        </p:blipFill>
        <p:spPr>
          <a:xfrm>
            <a:off x="1043858" y="1137425"/>
            <a:ext cx="4392566" cy="4392566"/>
          </a:xfrm>
          <a:prstGeom prst="rect">
            <a:avLst/>
          </a:prstGeom>
          <a:noFill/>
          <a:ln>
            <a:noFill/>
          </a:ln>
        </p:spPr>
      </p:pic>
      <p:sp>
        <p:nvSpPr>
          <p:cNvPr id="394" name="Google Shape;394;p44"/>
          <p:cNvSpPr txBox="1"/>
          <p:nvPr>
            <p:ph idx="1" type="body"/>
          </p:nvPr>
        </p:nvSpPr>
        <p:spPr>
          <a:xfrm>
            <a:off x="6660375" y="5548092"/>
            <a:ext cx="4676100" cy="911100"/>
          </a:xfrm>
          <a:prstGeom prst="rect">
            <a:avLst/>
          </a:prstGeom>
          <a:noFill/>
          <a:ln>
            <a:noFill/>
          </a:ln>
        </p:spPr>
        <p:txBody>
          <a:bodyPr anchorCtr="0" anchor="t" bIns="121900" lIns="121900" spcFirstLastPara="1" rIns="121900" wrap="square" tIns="121900">
            <a:normAutofit/>
          </a:bodyPr>
          <a:lstStyle/>
          <a:p>
            <a:pPr indent="0" lvl="0" marL="0" rtl="0" algn="ctr">
              <a:lnSpc>
                <a:spcPct val="115000"/>
              </a:lnSpc>
              <a:spcBef>
                <a:spcPts val="0"/>
              </a:spcBef>
              <a:spcAft>
                <a:spcPts val="0"/>
              </a:spcAft>
              <a:buNone/>
            </a:pPr>
            <a:r>
              <a:rPr lang="en-US" sz="2000">
                <a:solidFill>
                  <a:srgbClr val="02424C"/>
                </a:solidFill>
                <a:latin typeface="Open Sans"/>
                <a:ea typeface="Open Sans"/>
                <a:cs typeface="Open Sans"/>
                <a:sym typeface="Open Sans"/>
              </a:rPr>
              <a:t>Adaptive Reuse</a:t>
            </a:r>
            <a:endParaRPr sz="2000">
              <a:solidFill>
                <a:srgbClr val="02424C"/>
              </a:solidFill>
              <a:latin typeface="Open Sans"/>
              <a:ea typeface="Open Sans"/>
              <a:cs typeface="Open Sans"/>
              <a:sym typeface="Open Sans"/>
            </a:endParaRPr>
          </a:p>
        </p:txBody>
      </p:sp>
      <p:pic>
        <p:nvPicPr>
          <p:cNvPr id="395" name="Google Shape;395;p44"/>
          <p:cNvPicPr preferRelativeResize="0"/>
          <p:nvPr/>
        </p:nvPicPr>
        <p:blipFill rotWithShape="1">
          <a:blip r:embed="rId5">
            <a:alphaModFix/>
          </a:blip>
          <a:srcRect b="0" l="0" r="0" t="0"/>
          <a:stretch/>
        </p:blipFill>
        <p:spPr>
          <a:xfrm>
            <a:off x="6802092" y="1143225"/>
            <a:ext cx="4392566" cy="4392566"/>
          </a:xfrm>
          <a:prstGeom prst="rect">
            <a:avLst/>
          </a:prstGeom>
          <a:noFill/>
          <a:ln>
            <a:noFill/>
          </a:ln>
        </p:spPr>
      </p:pic>
      <p:sp>
        <p:nvSpPr>
          <p:cNvPr id="396" name="Google Shape;396;p44"/>
          <p:cNvSpPr txBox="1"/>
          <p:nvPr>
            <p:ph idx="1" type="body"/>
          </p:nvPr>
        </p:nvSpPr>
        <p:spPr>
          <a:xfrm>
            <a:off x="221692" y="6130025"/>
            <a:ext cx="11360700" cy="493200"/>
          </a:xfrm>
          <a:prstGeom prst="rect">
            <a:avLst/>
          </a:prstGeom>
          <a:noFill/>
          <a:ln>
            <a:noFill/>
          </a:ln>
        </p:spPr>
        <p:txBody>
          <a:bodyPr anchorCtr="0" anchor="t" bIns="121900" lIns="121900" spcFirstLastPara="1" rIns="121900" wrap="square" tIns="121900">
            <a:normAutofit/>
          </a:bodyPr>
          <a:lstStyle/>
          <a:p>
            <a:pPr indent="0" lvl="0" marL="0" rtl="0" algn="l">
              <a:lnSpc>
                <a:spcPct val="95000"/>
              </a:lnSpc>
              <a:spcBef>
                <a:spcPts val="0"/>
              </a:spcBef>
              <a:spcAft>
                <a:spcPts val="1600"/>
              </a:spcAft>
              <a:buSzPts val="2400"/>
              <a:buNone/>
            </a:pPr>
            <a:r>
              <a:rPr i="1" lang="en-US" sz="1500">
                <a:solidFill>
                  <a:srgbClr val="02424C"/>
                </a:solidFill>
              </a:rPr>
              <a:t>Source: New Hampshire Office of Planning and Development Housing Toolbox</a:t>
            </a:r>
            <a:endParaRPr i="1" sz="1500">
              <a:solidFill>
                <a:srgbClr val="02424C"/>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Office Theme">
  <a:themeElements>
    <a:clrScheme name="NHHFA 2021">
      <a:dk1>
        <a:srgbClr val="000000"/>
      </a:dk1>
      <a:lt1>
        <a:srgbClr val="FFFFFF"/>
      </a:lt1>
      <a:dk2>
        <a:srgbClr val="44546A"/>
      </a:dk2>
      <a:lt2>
        <a:srgbClr val="E7E6E6"/>
      </a:lt2>
      <a:accent1>
        <a:srgbClr val="9BC937"/>
      </a:accent1>
      <a:accent2>
        <a:srgbClr val="C95B2C"/>
      </a:accent2>
      <a:accent3>
        <a:srgbClr val="E0E3EB"/>
      </a:accent3>
      <a:accent4>
        <a:srgbClr val="C98522"/>
      </a:accent4>
      <a:accent5>
        <a:srgbClr val="00528A"/>
      </a:accent5>
      <a:accent6>
        <a:srgbClr val="021D33"/>
      </a:accent6>
      <a:hlink>
        <a:srgbClr val="00528A"/>
      </a:hlink>
      <a:folHlink>
        <a:srgbClr val="4BC9B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